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2.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7.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8.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1.xml" ContentType="application/vnd.openxmlformats-officedocument.drawingml.chartshape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9.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6"/>
  </p:notesMasterIdLst>
  <p:handoutMasterIdLst>
    <p:handoutMasterId r:id="rId17"/>
  </p:handoutMasterIdLst>
  <p:sldIdLst>
    <p:sldId id="4592" r:id="rId5"/>
    <p:sldId id="2141411802" r:id="rId6"/>
    <p:sldId id="4644" r:id="rId7"/>
    <p:sldId id="280" r:id="rId8"/>
    <p:sldId id="2141411750" r:id="rId9"/>
    <p:sldId id="2141411751" r:id="rId10"/>
    <p:sldId id="2141411596" r:id="rId11"/>
    <p:sldId id="4727" r:id="rId12"/>
    <p:sldId id="4654" r:id="rId13"/>
    <p:sldId id="2141411803" r:id="rId14"/>
    <p:sldId id="5052" r:id="rId15"/>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19C24BF-F536-EFC7-FE3C-C42C9D4AA6BB}" name="Vasiliki Papagianni" initials="VP" userId="S::vpapagianni@worldbank.org::08a3c236-3a84-447b-b0db-42ec4807ea2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Ayhan Kose" initials="AK [2]" lastIdx="79" clrIdx="6">
    <p:extLst>
      <p:ext uri="{19B8F6BF-5375-455C-9EA6-DF929625EA0E}">
        <p15:presenceInfo xmlns:p15="http://schemas.microsoft.com/office/powerpoint/2012/main" userId="S::akose@worldbank.org::9c31028f-6339-4101-993c-61d0f0df37c8" providerId="AD"/>
      </p:ext>
    </p:extLst>
  </p:cmAuthor>
  <p:cmAuthor id="1" name="Marc Stocker" initials="MS" lastIdx="14" clrIdx="0">
    <p:extLst>
      <p:ext uri="{19B8F6BF-5375-455C-9EA6-DF929625EA0E}">
        <p15:presenceInfo xmlns:p15="http://schemas.microsoft.com/office/powerpoint/2012/main" userId="S-1-5-21-88094858-919529-1617787245-454647" providerId="AD"/>
      </p:ext>
    </p:extLst>
  </p:cmAuthor>
  <p:cmAuthor id="8" name="Naotaka Sugawara" initials="NS [2]" lastIdx="38" clrIdx="7">
    <p:extLst>
      <p:ext uri="{19B8F6BF-5375-455C-9EA6-DF929625EA0E}">
        <p15:presenceInfo xmlns:p15="http://schemas.microsoft.com/office/powerpoint/2012/main" userId="S::nsugawara@worldbank.org::8966b752-8a27-418f-b693-4d466ea1bf14" providerId="AD"/>
      </p:ext>
    </p:extLst>
  </p:cmAuthor>
  <p:cmAuthor id="2" name="Ayhan Kose" initials="AK" lastIdx="1" clrIdx="1">
    <p:extLst>
      <p:ext uri="{19B8F6BF-5375-455C-9EA6-DF929625EA0E}">
        <p15:presenceInfo xmlns:p15="http://schemas.microsoft.com/office/powerpoint/2012/main" userId="S-1-5-21-88094858-919529-1617787245-571779" providerId="AD"/>
      </p:ext>
    </p:extLst>
  </p:cmAuthor>
  <p:cmAuthor id="9" name="Carlos Arteta" initials="CA" lastIdx="4" clrIdx="8">
    <p:extLst>
      <p:ext uri="{19B8F6BF-5375-455C-9EA6-DF929625EA0E}">
        <p15:presenceInfo xmlns:p15="http://schemas.microsoft.com/office/powerpoint/2012/main" userId="S::carteta@worldbank.org::c0c546c5-dd2a-4de0-956e-8e36590ed126" providerId="AD"/>
      </p:ext>
    </p:extLst>
  </p:cmAuthor>
  <p:cmAuthor id="3" name="Naotaka Sugawara" initials="NS" lastIdx="1" clrIdx="2">
    <p:extLst>
      <p:ext uri="{19B8F6BF-5375-455C-9EA6-DF929625EA0E}">
        <p15:presenceInfo xmlns:p15="http://schemas.microsoft.com/office/powerpoint/2012/main" userId="S-1-5-21-88094858-919529-1617787245-637466" providerId="AD"/>
      </p:ext>
    </p:extLst>
  </p:cmAuthor>
  <p:cmAuthor id="10" name="Vasiliki Papagianni" initials="VP" lastIdx="4" clrIdx="9">
    <p:extLst>
      <p:ext uri="{19B8F6BF-5375-455C-9EA6-DF929625EA0E}">
        <p15:presenceInfo xmlns:p15="http://schemas.microsoft.com/office/powerpoint/2012/main" userId="S::vpapagianni@worldbank.org::08a3c236-3a84-447b-b0db-42ec4807ea2c" providerId="AD"/>
      </p:ext>
    </p:extLst>
  </p:cmAuthor>
  <p:cmAuthor id="4" name="Franz Ulrich Ruch" initials="FUR" lastIdx="3" clrIdx="3">
    <p:extLst>
      <p:ext uri="{19B8F6BF-5375-455C-9EA6-DF929625EA0E}">
        <p15:presenceInfo xmlns:p15="http://schemas.microsoft.com/office/powerpoint/2012/main" userId="S-1-5-21-88094858-919529-1617787245-724040" providerId="AD"/>
      </p:ext>
    </p:extLst>
  </p:cmAuthor>
  <p:cmAuthor id="5" name="Franz Ulrich Ruch" initials="FUR [2]" lastIdx="12" clrIdx="4">
    <p:extLst>
      <p:ext uri="{19B8F6BF-5375-455C-9EA6-DF929625EA0E}">
        <p15:presenceInfo xmlns:p15="http://schemas.microsoft.com/office/powerpoint/2012/main" userId="S::fruch@worldbank.org::ef836dd7-eed9-43bd-94cc-28d462bd2336" providerId="AD"/>
      </p:ext>
    </p:extLst>
  </p:cmAuthor>
  <p:cmAuthor id="6" name="Franziska Lieselotte Ohnsorge" initials="FLO" lastIdx="27" clrIdx="5">
    <p:extLst>
      <p:ext uri="{19B8F6BF-5375-455C-9EA6-DF929625EA0E}">
        <p15:presenceInfo xmlns:p15="http://schemas.microsoft.com/office/powerpoint/2012/main" userId="S::fohnsorge@worldbank.org::c5e1cad2-c2cd-474a-be93-4e4d059ef4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8D28"/>
    <a:srgbClr val="EB1C2D"/>
    <a:srgbClr val="AA0B0E"/>
    <a:srgbClr val="AD1F2F"/>
    <a:srgbClr val="00ADE4"/>
    <a:srgbClr val="002345"/>
    <a:srgbClr val="FDB714"/>
    <a:srgbClr val="00AB51"/>
    <a:srgbClr val="ECECEC"/>
    <a:srgbClr val="001A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99" autoAdjust="0"/>
    <p:restoredTop sz="81412" autoAdjust="0"/>
  </p:normalViewPr>
  <p:slideViewPr>
    <p:cSldViewPr snapToGrid="0">
      <p:cViewPr>
        <p:scale>
          <a:sx n="32" d="100"/>
          <a:sy n="32" d="100"/>
        </p:scale>
        <p:origin x="2108" y="440"/>
      </p:cViewPr>
      <p:guideLst>
        <p:guide orient="horz" pos="2160"/>
        <p:guide pos="3840"/>
      </p:guideLst>
    </p:cSldViewPr>
  </p:slideViewPr>
  <p:outlineViewPr>
    <p:cViewPr>
      <p:scale>
        <a:sx n="33" d="100"/>
        <a:sy n="33" d="100"/>
      </p:scale>
      <p:origin x="0" y="0"/>
    </p:cViewPr>
  </p:outlineViewPr>
  <p:notesTextViewPr>
    <p:cViewPr>
      <p:scale>
        <a:sx n="400" d="100"/>
        <a:sy n="400" d="100"/>
      </p:scale>
      <p:origin x="0" y="-112"/>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wb527056\AppData\Local\Microsoft\Windows\INetCache\Content.Outlook\M5328F4G\COM%20-%20Change%20in%20growth%20forecast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1.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wb527056\AppData\Local\Microsoft\Windows\INetCache\Content.Outlook\M5328F4G\fx%20debt.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worldbankgroup-my.sharepoint.com/personal/pkenworthy_worldbank_org/Documents/Documents/Phil%20K%20BBG%20data/Climate%20meeting/Climate%20meeting%20data_charts%20082222.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worldbankgroup-my.sharepoint.com/personal/fohnsorge_worldbank_org/Documents/LDriveWBG/GEP2022B/Roadshow/SF1.8.c-Frequency_Crises_Decades.xlsx"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oleObject" Target="https://worldbankgroup-my.sharepoint.com/personal/pkirby_worldbank_org/Documents/Copy%20of%20Steepest%20growth%20slowdow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WBNTPCIFS\Data\Julia_Renee\Collette\2022.09.07%20Presentation\charts\Energy%20prices_09072022.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WBNTPCIFS\Data\Commodities\2022b\GEP%20climate%20meeting\Climate%20meeting%20chart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WBNTPCIFS\Data\Lorez\2022\Ch.1\Patrick\5.A.%20Monthly%20CPI%20Inflation.xlsx" TargetMode="External"/></Relationships>
</file>

<file path=ppt/charts/_rels/chart6.xml.rels><?xml version="1.0" encoding="UTF-8" standalone="yes"?>
<Relationships xmlns="http://schemas.openxmlformats.org/package/2006/relationships"><Relationship Id="rId3" Type="http://schemas.openxmlformats.org/officeDocument/2006/relationships/oleObject" Target="file:///\\WBNTPCIFS\Data\JDG\OEM_based_projection\Global_Inflation_Projection\Model-based%20global%20CPI%20inflation-08292022.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worldbankgroup-my.sharepoint.com/personal/fohnsorge_worldbank_org/Documents/LDriveWBG/GEP2023A/Presentation%20Sept%202022/Nao%20and%20JD's%20paper/Webcharts/Webchart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worldbankgroup-my.sharepoint.com/personal/fohnsorge_worldbank_org/Documents/LDriveWBG/GEP2023A/Presentation%20Sept%202022/Nao%20and%20JD's%20paper/Webcharts/Webchart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WBNTPCIFS\Data\GMT\Global%20Newsletters\Global%20Monthly\2022\(h)%20September\Charts\1.A.Consumer%20confidence_updated.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465727154959971E-2"/>
          <c:y val="6.4075027206964966E-2"/>
          <c:w val="0.92066320688037029"/>
          <c:h val="0.66485761958133416"/>
        </c:manualLayout>
      </c:layout>
      <c:barChart>
        <c:barDir val="col"/>
        <c:grouping val="clustered"/>
        <c:varyColors val="0"/>
        <c:ser>
          <c:idx val="1"/>
          <c:order val="0"/>
          <c:tx>
            <c:strRef>
              <c:f>'Data and graph'!$O$3</c:f>
              <c:strCache>
                <c:ptCount val="1"/>
                <c:pt idx="0">
                  <c:v>August forecasts</c:v>
                </c:pt>
              </c:strCache>
            </c:strRef>
          </c:tx>
          <c:spPr>
            <a:solidFill>
              <a:srgbClr val="002345"/>
            </a:solidFill>
            <a:ln w="76200">
              <a:noFill/>
            </a:ln>
            <a:effectLst/>
          </c:spPr>
          <c:invertIfNegative val="0"/>
          <c:cat>
            <c:multiLvlStrRef>
              <c:f>'Data and graph'!$L$4:$M$9</c:f>
              <c:multiLvlStrCache>
                <c:ptCount val="6"/>
                <c:lvl>
                  <c:pt idx="0">
                    <c:v>2022</c:v>
                  </c:pt>
                  <c:pt idx="1">
                    <c:v>2023</c:v>
                  </c:pt>
                  <c:pt idx="2">
                    <c:v>2022</c:v>
                  </c:pt>
                  <c:pt idx="3">
                    <c:v>2023</c:v>
                  </c:pt>
                  <c:pt idx="4">
                    <c:v>2022</c:v>
                  </c:pt>
                  <c:pt idx="5">
                    <c:v>2023</c:v>
                  </c:pt>
                </c:lvl>
                <c:lvl>
                  <c:pt idx="0">
                    <c:v>World</c:v>
                  </c:pt>
                  <c:pt idx="2">
                    <c:v>Advanced economies</c:v>
                  </c:pt>
                  <c:pt idx="4">
                    <c:v>Emerging markets</c:v>
                  </c:pt>
                </c:lvl>
              </c:multiLvlStrCache>
            </c:multiLvlStrRef>
          </c:cat>
          <c:val>
            <c:numRef>
              <c:f>'Data and graph'!$O$4:$O$9</c:f>
              <c:numCache>
                <c:formatCode>0.000</c:formatCode>
                <c:ptCount val="6"/>
                <c:pt idx="0">
                  <c:v>2.8577088150110881</c:v>
                </c:pt>
                <c:pt idx="1">
                  <c:v>2.3996196272377208</c:v>
                </c:pt>
                <c:pt idx="2" formatCode="General">
                  <c:v>3.0327491678715726</c:v>
                </c:pt>
                <c:pt idx="3" formatCode="General">
                  <c:v>1.692242308804446</c:v>
                </c:pt>
                <c:pt idx="4" formatCode="General">
                  <c:v>2.6576626974562494</c:v>
                </c:pt>
                <c:pt idx="5" formatCode="General">
                  <c:v>3.2080508483043211</c:v>
                </c:pt>
              </c:numCache>
            </c:numRef>
          </c:val>
          <c:extLst>
            <c:ext xmlns:c16="http://schemas.microsoft.com/office/drawing/2014/chart" uri="{C3380CC4-5D6E-409C-BE32-E72D297353CC}">
              <c16:uniqueId val="{00000000-E921-417C-8704-887A4D930C29}"/>
            </c:ext>
          </c:extLst>
        </c:ser>
        <c:dLbls>
          <c:showLegendKey val="0"/>
          <c:showVal val="0"/>
          <c:showCatName val="0"/>
          <c:showSerName val="0"/>
          <c:showPercent val="0"/>
          <c:showBubbleSize val="0"/>
        </c:dLbls>
        <c:gapWidth val="219"/>
        <c:axId val="234153151"/>
        <c:axId val="234148991"/>
      </c:barChart>
      <c:lineChart>
        <c:grouping val="standard"/>
        <c:varyColors val="0"/>
        <c:ser>
          <c:idx val="0"/>
          <c:order val="1"/>
          <c:tx>
            <c:strRef>
              <c:f>'Data and graph'!$N$3</c:f>
              <c:strCache>
                <c:ptCount val="1"/>
                <c:pt idx="0">
                  <c:v>January forecasts</c:v>
                </c:pt>
              </c:strCache>
            </c:strRef>
          </c:tx>
          <c:spPr>
            <a:ln w="76200" cap="rnd">
              <a:noFill/>
              <a:round/>
            </a:ln>
            <a:effectLst/>
          </c:spPr>
          <c:marker>
            <c:symbol val="diamond"/>
            <c:size val="16"/>
            <c:spPr>
              <a:solidFill>
                <a:srgbClr val="F78D28"/>
              </a:solidFill>
              <a:ln w="76200">
                <a:noFill/>
              </a:ln>
              <a:effectLst/>
            </c:spPr>
          </c:marker>
          <c:cat>
            <c:multiLvlStrRef>
              <c:f>'Data and graph'!$L$4:$M$9</c:f>
              <c:multiLvlStrCache>
                <c:ptCount val="6"/>
                <c:lvl>
                  <c:pt idx="0">
                    <c:v>2022</c:v>
                  </c:pt>
                  <c:pt idx="1">
                    <c:v>2023</c:v>
                  </c:pt>
                  <c:pt idx="2">
                    <c:v>2022</c:v>
                  </c:pt>
                  <c:pt idx="3">
                    <c:v>2023</c:v>
                  </c:pt>
                  <c:pt idx="4">
                    <c:v>2022</c:v>
                  </c:pt>
                  <c:pt idx="5">
                    <c:v>2023</c:v>
                  </c:pt>
                </c:lvl>
                <c:lvl>
                  <c:pt idx="0">
                    <c:v>World</c:v>
                  </c:pt>
                  <c:pt idx="2">
                    <c:v>Advanced economies</c:v>
                  </c:pt>
                  <c:pt idx="4">
                    <c:v>Emerging markets</c:v>
                  </c:pt>
                </c:lvl>
              </c:multiLvlStrCache>
            </c:multiLvlStrRef>
          </c:cat>
          <c:val>
            <c:numRef>
              <c:f>'Data and graph'!$N$4:$N$9</c:f>
              <c:numCache>
                <c:formatCode>0.000</c:formatCode>
                <c:ptCount val="6"/>
                <c:pt idx="0">
                  <c:v>4.014453728681409</c:v>
                </c:pt>
                <c:pt idx="1">
                  <c:v>3.2895639413351714</c:v>
                </c:pt>
                <c:pt idx="2" formatCode="General">
                  <c:v>3.7902596023981454</c:v>
                </c:pt>
                <c:pt idx="3" formatCode="General">
                  <c:v>2.7988577129361438</c:v>
                </c:pt>
                <c:pt idx="4" formatCode="General">
                  <c:v>4.2706755872908531</c:v>
                </c:pt>
                <c:pt idx="5" formatCode="General">
                  <c:v>3.8503710595054925</c:v>
                </c:pt>
              </c:numCache>
            </c:numRef>
          </c:val>
          <c:smooth val="0"/>
          <c:extLst>
            <c:ext xmlns:c16="http://schemas.microsoft.com/office/drawing/2014/chart" uri="{C3380CC4-5D6E-409C-BE32-E72D297353CC}">
              <c16:uniqueId val="{00000001-E921-417C-8704-887A4D930C29}"/>
            </c:ext>
          </c:extLst>
        </c:ser>
        <c:dLbls>
          <c:showLegendKey val="0"/>
          <c:showVal val="0"/>
          <c:showCatName val="0"/>
          <c:showSerName val="0"/>
          <c:showPercent val="0"/>
          <c:showBubbleSize val="0"/>
        </c:dLbls>
        <c:marker val="1"/>
        <c:smooth val="0"/>
        <c:axId val="234153151"/>
        <c:axId val="234148991"/>
      </c:lineChart>
      <c:catAx>
        <c:axId val="234153151"/>
        <c:scaling>
          <c:orientation val="minMax"/>
        </c:scaling>
        <c:delete val="0"/>
        <c:axPos val="b"/>
        <c:numFmt formatCode="General" sourceLinked="1"/>
        <c:majorTickMark val="none"/>
        <c:minorTickMark val="none"/>
        <c:tickLblPos val="low"/>
        <c:spPr>
          <a:noFill/>
          <a:ln w="9525" cap="flat" cmpd="sng" algn="ctr">
            <a:solidFill>
              <a:srgbClr val="000000"/>
            </a:solidFill>
            <a:prstDash val="solid"/>
            <a:round/>
          </a:ln>
          <a:effectLst/>
        </c:spPr>
        <c:txPr>
          <a:bodyPr rot="-60000000" spcFirstLastPara="1" vertOverflow="ellipsis" vert="horz" wrap="square" anchor="ctr" anchorCtr="1"/>
          <a:lstStyle/>
          <a:p>
            <a:pPr>
              <a:defRPr sz="1800" b="1" i="0" u="none" strike="noStrike" kern="1200" baseline="0">
                <a:solidFill>
                  <a:srgbClr val="000000"/>
                </a:solidFill>
                <a:latin typeface="Times New Roman" panose="02020603050405020304" pitchFamily="18" charset="0"/>
                <a:ea typeface="Arial"/>
                <a:cs typeface="Times New Roman" panose="02020603050405020304" pitchFamily="18" charset="0"/>
              </a:defRPr>
            </a:pPr>
            <a:endParaRPr lang="en-US"/>
          </a:p>
        </c:txPr>
        <c:crossAx val="234148991"/>
        <c:crosses val="autoZero"/>
        <c:auto val="1"/>
        <c:lblAlgn val="ctr"/>
        <c:lblOffset val="100"/>
        <c:noMultiLvlLbl val="0"/>
      </c:catAx>
      <c:valAx>
        <c:axId val="234148991"/>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rgbClr val="000000"/>
                </a:solidFill>
                <a:latin typeface="Times New Roman" panose="02020603050405020304" pitchFamily="18" charset="0"/>
                <a:ea typeface="Arial"/>
                <a:cs typeface="Times New Roman" panose="02020603050405020304" pitchFamily="18" charset="0"/>
              </a:defRPr>
            </a:pPr>
            <a:endParaRPr lang="en-US"/>
          </a:p>
        </c:txPr>
        <c:crossAx val="234153151"/>
        <c:crosses val="autoZero"/>
        <c:crossBetween val="between"/>
        <c:majorUnit val="1"/>
      </c:valAx>
      <c:spPr>
        <a:noFill/>
        <a:ln w="12700">
          <a:solidFill>
            <a:schemeClr val="tx1"/>
          </a:solidFill>
        </a:ln>
        <a:effectLst/>
      </c:spPr>
    </c:plotArea>
    <c:legend>
      <c:legendPos val="t"/>
      <c:layout>
        <c:manualLayout>
          <c:xMode val="edge"/>
          <c:yMode val="edge"/>
          <c:x val="8.5857021694404873E-2"/>
          <c:y val="5.8036489341271369E-2"/>
          <c:w val="0.52886354879534214"/>
          <c:h val="0.12887190320722108"/>
        </c:manualLayout>
      </c:layout>
      <c:overlay val="0"/>
      <c:spPr>
        <a:noFill/>
        <a:ln>
          <a:noFill/>
        </a:ln>
        <a:effectLst/>
      </c:spPr>
      <c:txPr>
        <a:bodyPr rot="0" spcFirstLastPara="1" vertOverflow="ellipsis" vert="horz" wrap="square" anchor="ctr" anchorCtr="1"/>
        <a:lstStyle/>
        <a:p>
          <a:pPr>
            <a:defRPr sz="1800" b="1" i="0" u="none" strike="noStrike" kern="1200" baseline="0">
              <a:solidFill>
                <a:srgbClr val="000000"/>
              </a:solidFill>
              <a:latin typeface="Times New Roman" panose="02020603050405020304" pitchFamily="18" charset="0"/>
              <a:ea typeface="Arial"/>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25400" cap="flat" cmpd="sng" algn="ctr">
      <a:no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2151501895597"/>
          <c:y val="4.8525469704414806E-2"/>
          <c:w val="0.85091772382618835"/>
          <c:h val="0.84672784908735721"/>
        </c:manualLayout>
      </c:layout>
      <c:lineChart>
        <c:grouping val="standard"/>
        <c:varyColors val="0"/>
        <c:ser>
          <c:idx val="0"/>
          <c:order val="0"/>
          <c:tx>
            <c:strRef>
              <c:f>'1'!$M$2</c:f>
              <c:strCache>
                <c:ptCount val="1"/>
                <c:pt idx="0">
                  <c:v>World</c:v>
                </c:pt>
              </c:strCache>
            </c:strRef>
          </c:tx>
          <c:spPr>
            <a:ln w="63500" cap="rnd">
              <a:solidFill>
                <a:srgbClr val="002345">
                  <a:alpha val="98824"/>
                </a:srgbClr>
              </a:solidFill>
              <a:round/>
            </a:ln>
            <a:effectLst/>
          </c:spPr>
          <c:marker>
            <c:symbol val="none"/>
          </c:marker>
          <c:cat>
            <c:numRef>
              <c:f>'1'!$L$3:$L$53</c:f>
              <c:numCache>
                <c:formatCode>General</c:formatCode>
                <c:ptCount val="51"/>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numCache>
            </c:numRef>
          </c:cat>
          <c:val>
            <c:numRef>
              <c:f>'1'!$M$3:$M$53</c:f>
              <c:numCache>
                <c:formatCode>0</c:formatCode>
                <c:ptCount val="51"/>
                <c:pt idx="0">
                  <c:v>118.2</c:v>
                </c:pt>
                <c:pt idx="1">
                  <c:v>120.7</c:v>
                </c:pt>
                <c:pt idx="2">
                  <c:v>124.4</c:v>
                </c:pt>
                <c:pt idx="3">
                  <c:v>121.2</c:v>
                </c:pt>
                <c:pt idx="4">
                  <c:v>116.6</c:v>
                </c:pt>
                <c:pt idx="5">
                  <c:v>121</c:v>
                </c:pt>
                <c:pt idx="6">
                  <c:v>121</c:v>
                </c:pt>
                <c:pt idx="7">
                  <c:v>121.5</c:v>
                </c:pt>
                <c:pt idx="8">
                  <c:v>126.5</c:v>
                </c:pt>
                <c:pt idx="9">
                  <c:v>125.7</c:v>
                </c:pt>
                <c:pt idx="10">
                  <c:v>126.2</c:v>
                </c:pt>
                <c:pt idx="11">
                  <c:v>129.6</c:v>
                </c:pt>
                <c:pt idx="12">
                  <c:v>136</c:v>
                </c:pt>
                <c:pt idx="13">
                  <c:v>142</c:v>
                </c:pt>
                <c:pt idx="14">
                  <c:v>147.1</c:v>
                </c:pt>
                <c:pt idx="15">
                  <c:v>154.30000000000001</c:v>
                </c:pt>
                <c:pt idx="16">
                  <c:v>165.6</c:v>
                </c:pt>
                <c:pt idx="17">
                  <c:v>172.3</c:v>
                </c:pt>
                <c:pt idx="18">
                  <c:v>174.9</c:v>
                </c:pt>
                <c:pt idx="19">
                  <c:v>175.7</c:v>
                </c:pt>
                <c:pt idx="20">
                  <c:v>173.4</c:v>
                </c:pt>
                <c:pt idx="21">
                  <c:v>177.7</c:v>
                </c:pt>
                <c:pt idx="22">
                  <c:v>183.4</c:v>
                </c:pt>
                <c:pt idx="23">
                  <c:v>190.2</c:v>
                </c:pt>
                <c:pt idx="24">
                  <c:v>190.7</c:v>
                </c:pt>
                <c:pt idx="25">
                  <c:v>189.9</c:v>
                </c:pt>
                <c:pt idx="26">
                  <c:v>186.1</c:v>
                </c:pt>
                <c:pt idx="27">
                  <c:v>184.5</c:v>
                </c:pt>
                <c:pt idx="28">
                  <c:v>187.6</c:v>
                </c:pt>
                <c:pt idx="29">
                  <c:v>193.1</c:v>
                </c:pt>
                <c:pt idx="30">
                  <c:v>190.9</c:v>
                </c:pt>
                <c:pt idx="31">
                  <c:v>191.9</c:v>
                </c:pt>
                <c:pt idx="32">
                  <c:v>196.9</c:v>
                </c:pt>
                <c:pt idx="33">
                  <c:v>199.2</c:v>
                </c:pt>
                <c:pt idx="34">
                  <c:v>200.8</c:v>
                </c:pt>
                <c:pt idx="35">
                  <c:v>199.2</c:v>
                </c:pt>
                <c:pt idx="36">
                  <c:v>197.6</c:v>
                </c:pt>
                <c:pt idx="37">
                  <c:v>197.1</c:v>
                </c:pt>
                <c:pt idx="38">
                  <c:v>201.2</c:v>
                </c:pt>
                <c:pt idx="39">
                  <c:v>217.9</c:v>
                </c:pt>
                <c:pt idx="40">
                  <c:v>213.7</c:v>
                </c:pt>
                <c:pt idx="41">
                  <c:v>212.5</c:v>
                </c:pt>
                <c:pt idx="42">
                  <c:v>215</c:v>
                </c:pt>
                <c:pt idx="43">
                  <c:v>215.5</c:v>
                </c:pt>
                <c:pt idx="44">
                  <c:v>218.3</c:v>
                </c:pt>
                <c:pt idx="45">
                  <c:v>224.5</c:v>
                </c:pt>
                <c:pt idx="46">
                  <c:v>230.6</c:v>
                </c:pt>
                <c:pt idx="47">
                  <c:v>229.5</c:v>
                </c:pt>
                <c:pt idx="48">
                  <c:v>230.1</c:v>
                </c:pt>
                <c:pt idx="49">
                  <c:v>232.8</c:v>
                </c:pt>
                <c:pt idx="50">
                  <c:v>263.3</c:v>
                </c:pt>
              </c:numCache>
            </c:numRef>
          </c:val>
          <c:smooth val="0"/>
          <c:extLst>
            <c:ext xmlns:c16="http://schemas.microsoft.com/office/drawing/2014/chart" uri="{C3380CC4-5D6E-409C-BE32-E72D297353CC}">
              <c16:uniqueId val="{00000000-9638-433B-9023-6A72C22C5E42}"/>
            </c:ext>
          </c:extLst>
        </c:ser>
        <c:ser>
          <c:idx val="1"/>
          <c:order val="1"/>
          <c:tx>
            <c:strRef>
              <c:f>'1'!$N$2</c:f>
              <c:strCache>
                <c:ptCount val="1"/>
                <c:pt idx="0">
                  <c:v>Advanced economies</c:v>
                </c:pt>
              </c:strCache>
            </c:strRef>
          </c:tx>
          <c:spPr>
            <a:ln w="57150" cap="rnd">
              <a:solidFill>
                <a:schemeClr val="accent3"/>
              </a:solidFill>
              <a:round/>
            </a:ln>
            <a:effectLst/>
          </c:spPr>
          <c:marker>
            <c:symbol val="none"/>
          </c:marker>
          <c:cat>
            <c:numRef>
              <c:f>'1'!$L$3:$L$53</c:f>
              <c:numCache>
                <c:formatCode>General</c:formatCode>
                <c:ptCount val="51"/>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numCache>
            </c:numRef>
          </c:cat>
          <c:val>
            <c:numRef>
              <c:f>'1'!$N$3:$N$53</c:f>
              <c:numCache>
                <c:formatCode>0</c:formatCode>
                <c:ptCount val="51"/>
                <c:pt idx="0">
                  <c:v>129.69999999999999</c:v>
                </c:pt>
                <c:pt idx="1">
                  <c:v>132.19999999999999</c:v>
                </c:pt>
                <c:pt idx="2">
                  <c:v>135.4</c:v>
                </c:pt>
                <c:pt idx="3">
                  <c:v>134.1</c:v>
                </c:pt>
                <c:pt idx="4">
                  <c:v>132.6</c:v>
                </c:pt>
                <c:pt idx="5">
                  <c:v>135.4</c:v>
                </c:pt>
                <c:pt idx="6">
                  <c:v>135.9</c:v>
                </c:pt>
                <c:pt idx="7">
                  <c:v>138</c:v>
                </c:pt>
                <c:pt idx="8">
                  <c:v>141.19999999999999</c:v>
                </c:pt>
                <c:pt idx="9">
                  <c:v>141.69999999999999</c:v>
                </c:pt>
                <c:pt idx="10">
                  <c:v>143.19999999999999</c:v>
                </c:pt>
                <c:pt idx="11">
                  <c:v>146.69999999999999</c:v>
                </c:pt>
                <c:pt idx="12">
                  <c:v>152.5</c:v>
                </c:pt>
                <c:pt idx="13">
                  <c:v>158.19999999999999</c:v>
                </c:pt>
                <c:pt idx="14">
                  <c:v>163</c:v>
                </c:pt>
                <c:pt idx="15">
                  <c:v>169.7</c:v>
                </c:pt>
                <c:pt idx="16">
                  <c:v>178.6</c:v>
                </c:pt>
                <c:pt idx="17">
                  <c:v>184</c:v>
                </c:pt>
                <c:pt idx="18">
                  <c:v>188</c:v>
                </c:pt>
                <c:pt idx="19">
                  <c:v>190</c:v>
                </c:pt>
                <c:pt idx="20">
                  <c:v>191</c:v>
                </c:pt>
                <c:pt idx="21">
                  <c:v>193.8</c:v>
                </c:pt>
                <c:pt idx="22">
                  <c:v>198</c:v>
                </c:pt>
                <c:pt idx="23">
                  <c:v>207.1</c:v>
                </c:pt>
                <c:pt idx="24">
                  <c:v>209.5</c:v>
                </c:pt>
                <c:pt idx="25">
                  <c:v>211.8</c:v>
                </c:pt>
                <c:pt idx="26">
                  <c:v>210</c:v>
                </c:pt>
                <c:pt idx="27">
                  <c:v>209.6</c:v>
                </c:pt>
                <c:pt idx="28">
                  <c:v>210</c:v>
                </c:pt>
                <c:pt idx="29">
                  <c:v>215.3</c:v>
                </c:pt>
                <c:pt idx="30">
                  <c:v>215.3</c:v>
                </c:pt>
                <c:pt idx="31">
                  <c:v>216.7</c:v>
                </c:pt>
                <c:pt idx="32">
                  <c:v>219.4</c:v>
                </c:pt>
                <c:pt idx="33">
                  <c:v>222.5</c:v>
                </c:pt>
                <c:pt idx="34">
                  <c:v>227.2</c:v>
                </c:pt>
                <c:pt idx="35">
                  <c:v>230.4</c:v>
                </c:pt>
                <c:pt idx="36">
                  <c:v>232.4</c:v>
                </c:pt>
                <c:pt idx="37">
                  <c:v>235.2</c:v>
                </c:pt>
                <c:pt idx="38">
                  <c:v>245.8</c:v>
                </c:pt>
                <c:pt idx="39">
                  <c:v>262.8</c:v>
                </c:pt>
                <c:pt idx="40">
                  <c:v>264.10000000000002</c:v>
                </c:pt>
                <c:pt idx="41">
                  <c:v>266.7</c:v>
                </c:pt>
                <c:pt idx="42">
                  <c:v>270.2</c:v>
                </c:pt>
                <c:pt idx="43">
                  <c:v>267.89999999999998</c:v>
                </c:pt>
                <c:pt idx="44">
                  <c:v>266.60000000000002</c:v>
                </c:pt>
                <c:pt idx="45">
                  <c:v>265.8</c:v>
                </c:pt>
                <c:pt idx="46">
                  <c:v>269.60000000000002</c:v>
                </c:pt>
                <c:pt idx="47">
                  <c:v>267.60000000000002</c:v>
                </c:pt>
                <c:pt idx="48">
                  <c:v>267</c:v>
                </c:pt>
                <c:pt idx="49">
                  <c:v>268.7</c:v>
                </c:pt>
                <c:pt idx="50">
                  <c:v>302</c:v>
                </c:pt>
              </c:numCache>
            </c:numRef>
          </c:val>
          <c:smooth val="0"/>
          <c:extLst>
            <c:ext xmlns:c16="http://schemas.microsoft.com/office/drawing/2014/chart" uri="{C3380CC4-5D6E-409C-BE32-E72D297353CC}">
              <c16:uniqueId val="{00000001-9638-433B-9023-6A72C22C5E42}"/>
            </c:ext>
          </c:extLst>
        </c:ser>
        <c:ser>
          <c:idx val="2"/>
          <c:order val="2"/>
          <c:tx>
            <c:strRef>
              <c:f>'1'!$O$2</c:f>
              <c:strCache>
                <c:ptCount val="1"/>
                <c:pt idx="0">
                  <c:v>Emerging markets</c:v>
                </c:pt>
              </c:strCache>
            </c:strRef>
          </c:tx>
          <c:spPr>
            <a:ln w="63500" cap="rnd">
              <a:solidFill>
                <a:schemeClr val="accent2"/>
              </a:solidFill>
              <a:round/>
            </a:ln>
            <a:effectLst/>
          </c:spPr>
          <c:marker>
            <c:symbol val="none"/>
          </c:marker>
          <c:cat>
            <c:numRef>
              <c:f>'1'!$L$3:$L$53</c:f>
              <c:numCache>
                <c:formatCode>General</c:formatCode>
                <c:ptCount val="51"/>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numCache>
            </c:numRef>
          </c:cat>
          <c:val>
            <c:numRef>
              <c:f>'1'!$O$3:$O$53</c:f>
              <c:numCache>
                <c:formatCode>0</c:formatCode>
                <c:ptCount val="51"/>
                <c:pt idx="0">
                  <c:v>57.3</c:v>
                </c:pt>
                <c:pt idx="1">
                  <c:v>58.3</c:v>
                </c:pt>
                <c:pt idx="2">
                  <c:v>60.4</c:v>
                </c:pt>
                <c:pt idx="3">
                  <c:v>54.4</c:v>
                </c:pt>
                <c:pt idx="4">
                  <c:v>50.2</c:v>
                </c:pt>
                <c:pt idx="5">
                  <c:v>54.4</c:v>
                </c:pt>
                <c:pt idx="6">
                  <c:v>55.4</c:v>
                </c:pt>
                <c:pt idx="7">
                  <c:v>60.2</c:v>
                </c:pt>
                <c:pt idx="8">
                  <c:v>64.599999999999994</c:v>
                </c:pt>
                <c:pt idx="9">
                  <c:v>63.6</c:v>
                </c:pt>
                <c:pt idx="10">
                  <c:v>64.3</c:v>
                </c:pt>
                <c:pt idx="11">
                  <c:v>71.900000000000006</c:v>
                </c:pt>
                <c:pt idx="12">
                  <c:v>75.900000000000006</c:v>
                </c:pt>
                <c:pt idx="13">
                  <c:v>79.099999999999994</c:v>
                </c:pt>
                <c:pt idx="14">
                  <c:v>82.4</c:v>
                </c:pt>
                <c:pt idx="15">
                  <c:v>87.1</c:v>
                </c:pt>
                <c:pt idx="16">
                  <c:v>96.9</c:v>
                </c:pt>
                <c:pt idx="17">
                  <c:v>107</c:v>
                </c:pt>
                <c:pt idx="18">
                  <c:v>99.6</c:v>
                </c:pt>
                <c:pt idx="19">
                  <c:v>96.4</c:v>
                </c:pt>
                <c:pt idx="20">
                  <c:v>91.1</c:v>
                </c:pt>
                <c:pt idx="21">
                  <c:v>93.3</c:v>
                </c:pt>
                <c:pt idx="22">
                  <c:v>104.9</c:v>
                </c:pt>
                <c:pt idx="23">
                  <c:v>109.5</c:v>
                </c:pt>
                <c:pt idx="24">
                  <c:v>101.6</c:v>
                </c:pt>
                <c:pt idx="25">
                  <c:v>92.7</c:v>
                </c:pt>
                <c:pt idx="26">
                  <c:v>89.9</c:v>
                </c:pt>
                <c:pt idx="27">
                  <c:v>92</c:v>
                </c:pt>
                <c:pt idx="28">
                  <c:v>100.9</c:v>
                </c:pt>
                <c:pt idx="29">
                  <c:v>102.3</c:v>
                </c:pt>
                <c:pt idx="30">
                  <c:v>98.3</c:v>
                </c:pt>
                <c:pt idx="31">
                  <c:v>99.3</c:v>
                </c:pt>
                <c:pt idx="32">
                  <c:v>108.6</c:v>
                </c:pt>
                <c:pt idx="33">
                  <c:v>108.5</c:v>
                </c:pt>
                <c:pt idx="34">
                  <c:v>105</c:v>
                </c:pt>
                <c:pt idx="35">
                  <c:v>99.9</c:v>
                </c:pt>
                <c:pt idx="36">
                  <c:v>98.9</c:v>
                </c:pt>
                <c:pt idx="37">
                  <c:v>101.4</c:v>
                </c:pt>
                <c:pt idx="38">
                  <c:v>102.5</c:v>
                </c:pt>
                <c:pt idx="39">
                  <c:v>119.6</c:v>
                </c:pt>
                <c:pt idx="40">
                  <c:v>118.2</c:v>
                </c:pt>
                <c:pt idx="41">
                  <c:v>118.6</c:v>
                </c:pt>
                <c:pt idx="42">
                  <c:v>125.1</c:v>
                </c:pt>
                <c:pt idx="43">
                  <c:v>134.30000000000001</c:v>
                </c:pt>
                <c:pt idx="44">
                  <c:v>144.1</c:v>
                </c:pt>
                <c:pt idx="45">
                  <c:v>160.80000000000001</c:v>
                </c:pt>
                <c:pt idx="46">
                  <c:v>168.8</c:v>
                </c:pt>
                <c:pt idx="47">
                  <c:v>171.5</c:v>
                </c:pt>
                <c:pt idx="48">
                  <c:v>174.4</c:v>
                </c:pt>
                <c:pt idx="49">
                  <c:v>179.6</c:v>
                </c:pt>
                <c:pt idx="50">
                  <c:v>205.2</c:v>
                </c:pt>
              </c:numCache>
            </c:numRef>
          </c:val>
          <c:smooth val="0"/>
          <c:extLst>
            <c:ext xmlns:c16="http://schemas.microsoft.com/office/drawing/2014/chart" uri="{C3380CC4-5D6E-409C-BE32-E72D297353CC}">
              <c16:uniqueId val="{00000002-9638-433B-9023-6A72C22C5E42}"/>
            </c:ext>
          </c:extLst>
        </c:ser>
        <c:dLbls>
          <c:showLegendKey val="0"/>
          <c:showVal val="0"/>
          <c:showCatName val="0"/>
          <c:showSerName val="0"/>
          <c:showPercent val="0"/>
          <c:showBubbleSize val="0"/>
        </c:dLbls>
        <c:smooth val="0"/>
        <c:axId val="590961264"/>
        <c:axId val="590957936"/>
      </c:lineChart>
      <c:catAx>
        <c:axId val="59096126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590957936"/>
        <c:crosses val="autoZero"/>
        <c:auto val="1"/>
        <c:lblAlgn val="ctr"/>
        <c:lblOffset val="100"/>
        <c:tickLblSkip val="10"/>
        <c:noMultiLvlLbl val="0"/>
      </c:catAx>
      <c:valAx>
        <c:axId val="590957936"/>
        <c:scaling>
          <c:orientation val="minMax"/>
          <c:max val="320"/>
          <c:min val="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590961264"/>
        <c:crosses val="autoZero"/>
        <c:crossBetween val="between"/>
        <c:majorUnit val="80"/>
      </c:valAx>
      <c:spPr>
        <a:noFill/>
        <a:ln>
          <a:solidFill>
            <a:schemeClr val="accent1"/>
          </a:solidFill>
        </a:ln>
        <a:effectLst/>
      </c:spPr>
    </c:plotArea>
    <c:legend>
      <c:legendPos val="b"/>
      <c:layout>
        <c:manualLayout>
          <c:xMode val="edge"/>
          <c:yMode val="edge"/>
          <c:x val="0.13379629629629627"/>
          <c:y val="5.1201326717721929E-2"/>
          <c:w val="0.61388888888888893"/>
          <c:h val="0.20415138604249811"/>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3200">
          <a:solidFill>
            <a:schemeClr val="tx1"/>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162255759696707E-2"/>
          <c:y val="3.287318270017825E-2"/>
          <c:w val="0.88237478127734037"/>
          <c:h val="0.72462687962505146"/>
        </c:manualLayout>
      </c:layout>
      <c:barChart>
        <c:barDir val="col"/>
        <c:grouping val="clustered"/>
        <c:varyColors val="0"/>
        <c:ser>
          <c:idx val="0"/>
          <c:order val="0"/>
          <c:spPr>
            <a:solidFill>
              <a:schemeClr val="accent1"/>
            </a:solidFill>
            <a:ln>
              <a:noFill/>
            </a:ln>
            <a:effectLst/>
          </c:spPr>
          <c:invertIfNegative val="0"/>
          <c:cat>
            <c:strRef>
              <c:f>'SF.1.5.C'!$U$4:$V$4</c:f>
              <c:strCache>
                <c:ptCount val="2"/>
                <c:pt idx="0">
                  <c:v>Foreign currency 
govt. debt</c:v>
                </c:pt>
                <c:pt idx="1">
                  <c:v>Variable 
rate 
ext. debt </c:v>
                </c:pt>
              </c:strCache>
            </c:strRef>
          </c:cat>
          <c:val>
            <c:numRef>
              <c:f>'SF.1.5.C'!$U$20:$V$20</c:f>
              <c:numCache>
                <c:formatCode>General</c:formatCode>
                <c:ptCount val="2"/>
                <c:pt idx="0">
                  <c:v>24.9</c:v>
                </c:pt>
                <c:pt idx="1">
                  <c:v>33.5</c:v>
                </c:pt>
              </c:numCache>
            </c:numRef>
          </c:val>
          <c:extLst>
            <c:ext xmlns:c16="http://schemas.microsoft.com/office/drawing/2014/chart" uri="{C3380CC4-5D6E-409C-BE32-E72D297353CC}">
              <c16:uniqueId val="{00000000-19D5-4165-8DCA-E393CB4EA12E}"/>
            </c:ext>
          </c:extLst>
        </c:ser>
        <c:dLbls>
          <c:showLegendKey val="0"/>
          <c:showVal val="0"/>
          <c:showCatName val="0"/>
          <c:showSerName val="0"/>
          <c:showPercent val="0"/>
          <c:showBubbleSize val="0"/>
        </c:dLbls>
        <c:gapWidth val="219"/>
        <c:overlap val="-27"/>
        <c:axId val="862969952"/>
        <c:axId val="862974944"/>
      </c:barChart>
      <c:catAx>
        <c:axId val="86296995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862974944"/>
        <c:crosses val="autoZero"/>
        <c:auto val="1"/>
        <c:lblAlgn val="ctr"/>
        <c:lblOffset val="100"/>
        <c:noMultiLvlLbl val="0"/>
      </c:catAx>
      <c:valAx>
        <c:axId val="86297494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862969952"/>
        <c:crosses val="autoZero"/>
        <c:crossBetween val="between"/>
        <c:majorUnit val="10"/>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800" b="1">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30641173830812"/>
          <c:y val="3.0018401794649253E-2"/>
          <c:w val="0.87064682504038049"/>
          <c:h val="0.80679965283212152"/>
        </c:manualLayout>
      </c:layout>
      <c:lineChart>
        <c:grouping val="standard"/>
        <c:varyColors val="0"/>
        <c:ser>
          <c:idx val="0"/>
          <c:order val="0"/>
          <c:tx>
            <c:strRef>
              <c:f>Slide4!$B$3</c:f>
              <c:strCache>
                <c:ptCount val="1"/>
                <c:pt idx="0">
                  <c:v>Taper tantrum</c:v>
                </c:pt>
              </c:strCache>
            </c:strRef>
          </c:tx>
          <c:spPr>
            <a:ln w="50800" cap="rnd">
              <a:solidFill>
                <a:srgbClr val="002345"/>
              </a:solidFill>
              <a:round/>
            </a:ln>
            <a:effectLst/>
          </c:spPr>
          <c:marker>
            <c:symbol val="none"/>
          </c:marker>
          <c:cat>
            <c:strRef>
              <c:f>Slide4!$A$4:$A$19</c:f>
              <c:strCache>
                <c:ptCount val="16"/>
                <c:pt idx="0">
                  <c:v>w</c:v>
                </c:pt>
                <c:pt idx="1">
                  <c:v>w+1</c:v>
                </c:pt>
                <c:pt idx="2">
                  <c:v>w+2</c:v>
                </c:pt>
                <c:pt idx="3">
                  <c:v>w+3</c:v>
                </c:pt>
                <c:pt idx="4">
                  <c:v>w+4</c:v>
                </c:pt>
                <c:pt idx="5">
                  <c:v>w+5</c:v>
                </c:pt>
                <c:pt idx="6">
                  <c:v>w+6</c:v>
                </c:pt>
                <c:pt idx="7">
                  <c:v>w+7</c:v>
                </c:pt>
                <c:pt idx="8">
                  <c:v>w+8</c:v>
                </c:pt>
                <c:pt idx="9">
                  <c:v>w+9</c:v>
                </c:pt>
                <c:pt idx="10">
                  <c:v>w+10</c:v>
                </c:pt>
                <c:pt idx="11">
                  <c:v>w+11</c:v>
                </c:pt>
                <c:pt idx="12">
                  <c:v>w+12</c:v>
                </c:pt>
                <c:pt idx="13">
                  <c:v>w+13</c:v>
                </c:pt>
                <c:pt idx="14">
                  <c:v>w+14</c:v>
                </c:pt>
                <c:pt idx="15">
                  <c:v>w+15</c:v>
                </c:pt>
              </c:strCache>
            </c:strRef>
          </c:cat>
          <c:val>
            <c:numRef>
              <c:f>Slide4!$B$4:$B$19</c:f>
              <c:numCache>
                <c:formatCode>0</c:formatCode>
                <c:ptCount val="16"/>
                <c:pt idx="0">
                  <c:v>3004</c:v>
                </c:pt>
                <c:pt idx="1">
                  <c:v>-4116.4461011134581</c:v>
                </c:pt>
                <c:pt idx="2">
                  <c:v>-8024.104441740923</c:v>
                </c:pt>
                <c:pt idx="3">
                  <c:v>-17382.059537151843</c:v>
                </c:pt>
                <c:pt idx="4">
                  <c:v>-25040.692625361833</c:v>
                </c:pt>
                <c:pt idx="5">
                  <c:v>-26294.932005212122</c:v>
                </c:pt>
                <c:pt idx="6">
                  <c:v>-26595.827718452747</c:v>
                </c:pt>
                <c:pt idx="7">
                  <c:v>-27885.067434276942</c:v>
                </c:pt>
                <c:pt idx="8">
                  <c:v>-28551.672063206439</c:v>
                </c:pt>
                <c:pt idx="9">
                  <c:v>-30504.805594733374</c:v>
                </c:pt>
                <c:pt idx="10">
                  <c:v>-28631.130874658273</c:v>
                </c:pt>
                <c:pt idx="11">
                  <c:v>-32074.191795003597</c:v>
                </c:pt>
                <c:pt idx="12">
                  <c:v>-29044.319888516206</c:v>
                </c:pt>
                <c:pt idx="13">
                  <c:v>-35493.816765508993</c:v>
                </c:pt>
                <c:pt idx="14">
                  <c:v>-37714.731316040336</c:v>
                </c:pt>
                <c:pt idx="15">
                  <c:v>-36977.904721606785</c:v>
                </c:pt>
              </c:numCache>
            </c:numRef>
          </c:val>
          <c:smooth val="0"/>
          <c:extLst>
            <c:ext xmlns:c16="http://schemas.microsoft.com/office/drawing/2014/chart" uri="{C3380CC4-5D6E-409C-BE32-E72D297353CC}">
              <c16:uniqueId val="{00000000-0EC8-425C-A2E3-620E57D812C1}"/>
            </c:ext>
          </c:extLst>
        </c:ser>
        <c:ser>
          <c:idx val="1"/>
          <c:order val="1"/>
          <c:tx>
            <c:strRef>
              <c:f>Slide4!$C$3</c:f>
              <c:strCache>
                <c:ptCount val="1"/>
                <c:pt idx="0">
                  <c:v>April-July 2022</c:v>
                </c:pt>
              </c:strCache>
            </c:strRef>
          </c:tx>
          <c:spPr>
            <a:ln w="50800" cap="rnd">
              <a:solidFill>
                <a:srgbClr val="EB1C2D"/>
              </a:solidFill>
              <a:round/>
            </a:ln>
            <a:effectLst/>
          </c:spPr>
          <c:marker>
            <c:symbol val="none"/>
          </c:marker>
          <c:cat>
            <c:strRef>
              <c:f>Slide4!$A$4:$A$19</c:f>
              <c:strCache>
                <c:ptCount val="16"/>
                <c:pt idx="0">
                  <c:v>w</c:v>
                </c:pt>
                <c:pt idx="1">
                  <c:v>w+1</c:v>
                </c:pt>
                <c:pt idx="2">
                  <c:v>w+2</c:v>
                </c:pt>
                <c:pt idx="3">
                  <c:v>w+3</c:v>
                </c:pt>
                <c:pt idx="4">
                  <c:v>w+4</c:v>
                </c:pt>
                <c:pt idx="5">
                  <c:v>w+5</c:v>
                </c:pt>
                <c:pt idx="6">
                  <c:v>w+6</c:v>
                </c:pt>
                <c:pt idx="7">
                  <c:v>w+7</c:v>
                </c:pt>
                <c:pt idx="8">
                  <c:v>w+8</c:v>
                </c:pt>
                <c:pt idx="9">
                  <c:v>w+9</c:v>
                </c:pt>
                <c:pt idx="10">
                  <c:v>w+10</c:v>
                </c:pt>
                <c:pt idx="11">
                  <c:v>w+11</c:v>
                </c:pt>
                <c:pt idx="12">
                  <c:v>w+12</c:v>
                </c:pt>
                <c:pt idx="13">
                  <c:v>w+13</c:v>
                </c:pt>
                <c:pt idx="14">
                  <c:v>w+14</c:v>
                </c:pt>
                <c:pt idx="15">
                  <c:v>w+15</c:v>
                </c:pt>
              </c:strCache>
            </c:strRef>
          </c:cat>
          <c:val>
            <c:numRef>
              <c:f>Slide4!$C$4:$C$19</c:f>
              <c:numCache>
                <c:formatCode>0</c:formatCode>
                <c:ptCount val="16"/>
                <c:pt idx="0">
                  <c:v>-222</c:v>
                </c:pt>
                <c:pt idx="1">
                  <c:v>-3064.6194554017347</c:v>
                </c:pt>
                <c:pt idx="2">
                  <c:v>-5525.4605863635261</c:v>
                </c:pt>
                <c:pt idx="3">
                  <c:v>-10961.807303463311</c:v>
                </c:pt>
                <c:pt idx="4">
                  <c:v>-16976.38353290884</c:v>
                </c:pt>
                <c:pt idx="5">
                  <c:v>-17331.107459588355</c:v>
                </c:pt>
                <c:pt idx="6">
                  <c:v>-16923.580887770535</c:v>
                </c:pt>
                <c:pt idx="7">
                  <c:v>-13991.949042466706</c:v>
                </c:pt>
                <c:pt idx="8">
                  <c:v>-17163.854859632924</c:v>
                </c:pt>
                <c:pt idx="9">
                  <c:v>-23425.605811543166</c:v>
                </c:pt>
                <c:pt idx="10">
                  <c:v>-27595.329126817283</c:v>
                </c:pt>
                <c:pt idx="11">
                  <c:v>-28242.780059341625</c:v>
                </c:pt>
                <c:pt idx="12">
                  <c:v>-29706.446759489976</c:v>
                </c:pt>
                <c:pt idx="13">
                  <c:v>-33634.643096161999</c:v>
                </c:pt>
                <c:pt idx="14">
                  <c:v>-34646.451551745369</c:v>
                </c:pt>
                <c:pt idx="15">
                  <c:v>-36115.475205757677</c:v>
                </c:pt>
              </c:numCache>
            </c:numRef>
          </c:val>
          <c:smooth val="0"/>
          <c:extLst>
            <c:ext xmlns:c16="http://schemas.microsoft.com/office/drawing/2014/chart" uri="{C3380CC4-5D6E-409C-BE32-E72D297353CC}">
              <c16:uniqueId val="{00000001-0EC8-425C-A2E3-620E57D812C1}"/>
            </c:ext>
          </c:extLst>
        </c:ser>
        <c:dLbls>
          <c:showLegendKey val="0"/>
          <c:showVal val="0"/>
          <c:showCatName val="0"/>
          <c:showSerName val="0"/>
          <c:showPercent val="0"/>
          <c:showBubbleSize val="0"/>
        </c:dLbls>
        <c:smooth val="0"/>
        <c:axId val="131472351"/>
        <c:axId val="131478591"/>
      </c:lineChart>
      <c:catAx>
        <c:axId val="131472351"/>
        <c:scaling>
          <c:orientation val="minMax"/>
        </c:scaling>
        <c:delete val="0"/>
        <c:axPos val="b"/>
        <c:numFmt formatCode="General" sourceLinked="1"/>
        <c:majorTickMark val="none"/>
        <c:minorTickMark val="none"/>
        <c:tickLblPos val="low"/>
        <c:spPr>
          <a:noFill/>
          <a:ln w="9525" cap="flat" cmpd="sng" algn="ctr">
            <a:solidFill>
              <a:srgbClr val="000000"/>
            </a:solidFill>
            <a:prstDash val="solid"/>
            <a:round/>
          </a:ln>
          <a:effectLst/>
        </c:spPr>
        <c:txPr>
          <a:bodyPr rot="-60000000" spcFirstLastPara="1" vertOverflow="ellipsis" vert="horz" wrap="square" anchor="ctr" anchorCtr="1"/>
          <a:lstStyle/>
          <a:p>
            <a:pPr>
              <a:defRPr sz="1800" b="1" i="0" u="none" strike="noStrike" kern="1200" baseline="0">
                <a:solidFill>
                  <a:srgbClr val="000000"/>
                </a:solidFill>
                <a:latin typeface="Times New Roman"/>
                <a:ea typeface="Times New Roman"/>
                <a:cs typeface="Times New Roman"/>
              </a:defRPr>
            </a:pPr>
            <a:endParaRPr lang="en-US"/>
          </a:p>
        </c:txPr>
        <c:crossAx val="131478591"/>
        <c:crosses val="autoZero"/>
        <c:auto val="1"/>
        <c:lblAlgn val="ctr"/>
        <c:lblOffset val="100"/>
        <c:noMultiLvlLbl val="0"/>
      </c:catAx>
      <c:valAx>
        <c:axId val="131478591"/>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rgbClr val="000000"/>
                </a:solidFill>
                <a:latin typeface="Times New Roman"/>
                <a:ea typeface="Times New Roman"/>
                <a:cs typeface="Times New Roman"/>
              </a:defRPr>
            </a:pPr>
            <a:endParaRPr lang="en-US"/>
          </a:p>
        </c:txPr>
        <c:crossAx val="131472351"/>
        <c:crossesAt val="1"/>
        <c:crossBetween val="between"/>
        <c:majorUnit val="10000"/>
        <c:dispUnits>
          <c:builtInUnit val="thousands"/>
        </c:dispUnits>
      </c:valAx>
      <c:spPr>
        <a:noFill/>
        <a:ln w="12700">
          <a:solidFill>
            <a:srgbClr val="000000"/>
          </a:solidFill>
          <a:prstDash val="solid"/>
        </a:ln>
        <a:effectLst/>
      </c:spPr>
    </c:plotArea>
    <c:legend>
      <c:legendPos val="t"/>
      <c:layout>
        <c:manualLayout>
          <c:xMode val="edge"/>
          <c:yMode val="edge"/>
          <c:x val="0.35715340306493354"/>
          <c:y val="0.22763446199259299"/>
          <c:w val="0.60656100931941204"/>
          <c:h val="0.14753831093588804"/>
        </c:manualLayout>
      </c:layout>
      <c:overlay val="0"/>
      <c:spPr>
        <a:noFill/>
        <a:ln>
          <a:noFill/>
        </a:ln>
        <a:effectLst/>
      </c:spPr>
      <c:txPr>
        <a:bodyPr rot="0" spcFirstLastPara="1" vertOverflow="ellipsis" vert="horz" wrap="square" anchor="ctr" anchorCtr="1"/>
        <a:lstStyle/>
        <a:p>
          <a:pPr>
            <a:defRPr sz="1800" b="1" i="0" u="none" strike="noStrike" kern="1200" baseline="0">
              <a:solidFill>
                <a:srgbClr val="000000"/>
              </a:solidFill>
              <a:latin typeface="Times New Roman"/>
              <a:ea typeface="Times New Roman"/>
              <a:cs typeface="Times New Roman"/>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25400" cap="flat" cmpd="sng" algn="ctr">
      <a:noFill/>
      <a:round/>
    </a:ln>
    <a:effectLst/>
    <a:extLst>
      <a:ext uri="{909E8E84-426E-40DD-AFC4-6F175D3DCCD1}">
        <a14:hiddenFill xmlns:a14="http://schemas.microsoft.com/office/drawing/2010/main">
          <a:solidFill>
            <a:sysClr val="window" lastClr="FFFFFF"/>
          </a:solidFill>
        </a14:hiddenFill>
      </a:ext>
    </a:ex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807874015748031"/>
          <c:y val="3.2961244427779861E-2"/>
          <c:w val="0.85081014873140859"/>
          <c:h val="0.86079448402283043"/>
        </c:manualLayout>
      </c:layout>
      <c:barChart>
        <c:barDir val="col"/>
        <c:grouping val="stacked"/>
        <c:varyColors val="0"/>
        <c:ser>
          <c:idx val="0"/>
          <c:order val="0"/>
          <c:tx>
            <c:strRef>
              <c:f>freq_decades_emd!$B$1</c:f>
              <c:strCache>
                <c:ptCount val="1"/>
                <c:pt idx="0">
                  <c:v>Banking</c:v>
                </c:pt>
              </c:strCache>
            </c:strRef>
          </c:tx>
          <c:spPr>
            <a:solidFill>
              <a:srgbClr val="002345"/>
            </a:solidFill>
            <a:ln>
              <a:noFill/>
            </a:ln>
            <a:effectLst/>
          </c:spPr>
          <c:invertIfNegative val="0"/>
          <c:cat>
            <c:strRef>
              <c:f>freq_decades_emd!$A$2:$A$6</c:f>
              <c:strCache>
                <c:ptCount val="5"/>
                <c:pt idx="0">
                  <c:v>1970s</c:v>
                </c:pt>
                <c:pt idx="1">
                  <c:v>1980s</c:v>
                </c:pt>
                <c:pt idx="2">
                  <c:v>1990s</c:v>
                </c:pt>
                <c:pt idx="3">
                  <c:v>2000s</c:v>
                </c:pt>
                <c:pt idx="4">
                  <c:v>2010-</c:v>
                </c:pt>
              </c:strCache>
            </c:strRef>
          </c:cat>
          <c:val>
            <c:numRef>
              <c:f>freq_decades_emd!$B$2:$B$6</c:f>
              <c:numCache>
                <c:formatCode>General</c:formatCode>
                <c:ptCount val="5"/>
                <c:pt idx="0">
                  <c:v>2</c:v>
                </c:pt>
                <c:pt idx="1">
                  <c:v>38</c:v>
                </c:pt>
                <c:pt idx="2">
                  <c:v>63</c:v>
                </c:pt>
                <c:pt idx="3">
                  <c:v>11</c:v>
                </c:pt>
                <c:pt idx="4">
                  <c:v>3</c:v>
                </c:pt>
              </c:numCache>
            </c:numRef>
          </c:val>
          <c:extLst>
            <c:ext xmlns:c16="http://schemas.microsoft.com/office/drawing/2014/chart" uri="{C3380CC4-5D6E-409C-BE32-E72D297353CC}">
              <c16:uniqueId val="{00000000-05F6-42C8-9DC0-68584BCF3BF2}"/>
            </c:ext>
          </c:extLst>
        </c:ser>
        <c:ser>
          <c:idx val="1"/>
          <c:order val="1"/>
          <c:tx>
            <c:strRef>
              <c:f>freq_decades_emd!$C$1</c:f>
              <c:strCache>
                <c:ptCount val="1"/>
                <c:pt idx="0">
                  <c:v>Currency</c:v>
                </c:pt>
              </c:strCache>
            </c:strRef>
          </c:tx>
          <c:spPr>
            <a:solidFill>
              <a:srgbClr val="EB1C2D"/>
            </a:solidFill>
            <a:ln>
              <a:noFill/>
            </a:ln>
            <a:effectLst/>
          </c:spPr>
          <c:invertIfNegative val="0"/>
          <c:cat>
            <c:strRef>
              <c:f>freq_decades_emd!$A$2:$A$6</c:f>
              <c:strCache>
                <c:ptCount val="5"/>
                <c:pt idx="0">
                  <c:v>1970s</c:v>
                </c:pt>
                <c:pt idx="1">
                  <c:v>1980s</c:v>
                </c:pt>
                <c:pt idx="2">
                  <c:v>1990s</c:v>
                </c:pt>
                <c:pt idx="3">
                  <c:v>2000s</c:v>
                </c:pt>
                <c:pt idx="4">
                  <c:v>2010-</c:v>
                </c:pt>
              </c:strCache>
            </c:strRef>
          </c:cat>
          <c:val>
            <c:numRef>
              <c:f>freq_decades_emd!$C$2:$C$6</c:f>
              <c:numCache>
                <c:formatCode>General</c:formatCode>
                <c:ptCount val="5"/>
                <c:pt idx="0">
                  <c:v>23</c:v>
                </c:pt>
                <c:pt idx="1">
                  <c:v>65</c:v>
                </c:pt>
                <c:pt idx="2">
                  <c:v>81</c:v>
                </c:pt>
                <c:pt idx="3">
                  <c:v>26</c:v>
                </c:pt>
                <c:pt idx="4">
                  <c:v>27</c:v>
                </c:pt>
              </c:numCache>
            </c:numRef>
          </c:val>
          <c:extLst>
            <c:ext xmlns:c16="http://schemas.microsoft.com/office/drawing/2014/chart" uri="{C3380CC4-5D6E-409C-BE32-E72D297353CC}">
              <c16:uniqueId val="{00000001-05F6-42C8-9DC0-68584BCF3BF2}"/>
            </c:ext>
          </c:extLst>
        </c:ser>
        <c:ser>
          <c:idx val="2"/>
          <c:order val="2"/>
          <c:tx>
            <c:strRef>
              <c:f>freq_decades_emd!$D$1</c:f>
              <c:strCache>
                <c:ptCount val="1"/>
                <c:pt idx="0">
                  <c:v>Debt</c:v>
                </c:pt>
              </c:strCache>
            </c:strRef>
          </c:tx>
          <c:spPr>
            <a:solidFill>
              <a:srgbClr val="FDB714"/>
            </a:solidFill>
            <a:ln>
              <a:noFill/>
            </a:ln>
            <a:effectLst/>
          </c:spPr>
          <c:invertIfNegative val="0"/>
          <c:cat>
            <c:strRef>
              <c:f>freq_decades_emd!$A$2:$A$6</c:f>
              <c:strCache>
                <c:ptCount val="5"/>
                <c:pt idx="0">
                  <c:v>1970s</c:v>
                </c:pt>
                <c:pt idx="1">
                  <c:v>1980s</c:v>
                </c:pt>
                <c:pt idx="2">
                  <c:v>1990s</c:v>
                </c:pt>
                <c:pt idx="3">
                  <c:v>2000s</c:v>
                </c:pt>
                <c:pt idx="4">
                  <c:v>2010-</c:v>
                </c:pt>
              </c:strCache>
            </c:strRef>
          </c:cat>
          <c:val>
            <c:numRef>
              <c:f>freq_decades_emd!$D$2:$D$6</c:f>
              <c:numCache>
                <c:formatCode>General</c:formatCode>
                <c:ptCount val="5"/>
                <c:pt idx="0">
                  <c:v>7</c:v>
                </c:pt>
                <c:pt idx="1">
                  <c:v>43</c:v>
                </c:pt>
                <c:pt idx="2">
                  <c:v>8</c:v>
                </c:pt>
                <c:pt idx="3">
                  <c:v>13</c:v>
                </c:pt>
                <c:pt idx="4">
                  <c:v>7</c:v>
                </c:pt>
              </c:numCache>
            </c:numRef>
          </c:val>
          <c:extLst>
            <c:ext xmlns:c16="http://schemas.microsoft.com/office/drawing/2014/chart" uri="{C3380CC4-5D6E-409C-BE32-E72D297353CC}">
              <c16:uniqueId val="{00000002-05F6-42C8-9DC0-68584BCF3BF2}"/>
            </c:ext>
          </c:extLst>
        </c:ser>
        <c:dLbls>
          <c:showLegendKey val="0"/>
          <c:showVal val="0"/>
          <c:showCatName val="0"/>
          <c:showSerName val="0"/>
          <c:showPercent val="0"/>
          <c:showBubbleSize val="0"/>
        </c:dLbls>
        <c:gapWidth val="150"/>
        <c:overlap val="100"/>
        <c:axId val="694860016"/>
        <c:axId val="694853776"/>
      </c:barChart>
      <c:catAx>
        <c:axId val="69486001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694853776"/>
        <c:crosses val="autoZero"/>
        <c:auto val="1"/>
        <c:lblAlgn val="ctr"/>
        <c:lblOffset val="100"/>
        <c:noMultiLvlLbl val="0"/>
      </c:catAx>
      <c:valAx>
        <c:axId val="694853776"/>
        <c:scaling>
          <c:orientation val="minMax"/>
          <c:max val="160"/>
          <c:min val="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694860016"/>
        <c:crosses val="autoZero"/>
        <c:crossBetween val="between"/>
        <c:majorUnit val="40"/>
      </c:valAx>
      <c:spPr>
        <a:noFill/>
        <a:ln>
          <a:solidFill>
            <a:schemeClr val="tx1"/>
          </a:solidFill>
        </a:ln>
        <a:effectLst/>
      </c:spPr>
    </c:plotArea>
    <c:legend>
      <c:legendPos val="b"/>
      <c:layout>
        <c:manualLayout>
          <c:xMode val="edge"/>
          <c:yMode val="edge"/>
          <c:x val="0.62743066491688537"/>
          <c:y val="9.8726305045202703E-2"/>
          <c:w val="0.32430511811023621"/>
          <c:h val="0.27071813939924178"/>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800" b="1">
          <a:solidFill>
            <a:schemeClr val="tx1"/>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spPr>
            <a:solidFill>
              <a:srgbClr val="002345"/>
            </a:solidFill>
            <a:ln>
              <a:noFill/>
            </a:ln>
            <a:effectLst/>
          </c:spPr>
          <c:invertIfNegative val="0"/>
          <c:dPt>
            <c:idx val="3"/>
            <c:invertIfNegative val="0"/>
            <c:bubble3D val="0"/>
            <c:spPr>
              <a:solidFill>
                <a:srgbClr val="FF0000"/>
              </a:solidFill>
              <a:ln>
                <a:noFill/>
              </a:ln>
              <a:effectLst/>
            </c:spPr>
            <c:extLst>
              <c:ext xmlns:c16="http://schemas.microsoft.com/office/drawing/2014/chart" uri="{C3380CC4-5D6E-409C-BE32-E72D297353CC}">
                <c16:uniqueId val="{00000001-1194-4518-A91A-B9D1A3751727}"/>
              </c:ext>
            </c:extLst>
          </c:dPt>
          <c:cat>
            <c:numRef>
              <c:f>'1.1.1.A'!$S$151:$S$155</c:f>
              <c:numCache>
                <c:formatCode>General</c:formatCode>
                <c:ptCount val="5"/>
                <c:pt idx="0">
                  <c:v>2020</c:v>
                </c:pt>
                <c:pt idx="1">
                  <c:v>1974</c:v>
                </c:pt>
                <c:pt idx="2">
                  <c:v>2009</c:v>
                </c:pt>
                <c:pt idx="3">
                  <c:v>2022</c:v>
                </c:pt>
                <c:pt idx="4">
                  <c:v>2001</c:v>
                </c:pt>
              </c:numCache>
            </c:numRef>
          </c:cat>
          <c:val>
            <c:numRef>
              <c:f>'1.1.1.A'!$T$151:$T$155</c:f>
              <c:numCache>
                <c:formatCode>General</c:formatCode>
                <c:ptCount val="5"/>
                <c:pt idx="0">
                  <c:v>-5.9</c:v>
                </c:pt>
                <c:pt idx="1">
                  <c:v>-4.3632571325284886</c:v>
                </c:pt>
                <c:pt idx="2">
                  <c:v>-3.6337125075915537</c:v>
                </c:pt>
                <c:pt idx="3">
                  <c:v>-2.8000000000000003</c:v>
                </c:pt>
                <c:pt idx="4">
                  <c:v>-2.4734226000505686</c:v>
                </c:pt>
              </c:numCache>
            </c:numRef>
          </c:val>
          <c:extLst>
            <c:ext xmlns:c16="http://schemas.microsoft.com/office/drawing/2014/chart" uri="{C3380CC4-5D6E-409C-BE32-E72D297353CC}">
              <c16:uniqueId val="{00000002-1194-4518-A91A-B9D1A3751727}"/>
            </c:ext>
          </c:extLst>
        </c:ser>
        <c:dLbls>
          <c:showLegendKey val="0"/>
          <c:showVal val="0"/>
          <c:showCatName val="0"/>
          <c:showSerName val="0"/>
          <c:showPercent val="0"/>
          <c:showBubbleSize val="0"/>
        </c:dLbls>
        <c:gapWidth val="219"/>
        <c:overlap val="-27"/>
        <c:axId val="113874335"/>
        <c:axId val="287745711"/>
      </c:barChart>
      <c:catAx>
        <c:axId val="113874335"/>
        <c:scaling>
          <c:orientation val="minMax"/>
        </c:scaling>
        <c:delete val="0"/>
        <c:axPos val="b"/>
        <c:numFmt formatCode="General" sourceLinked="1"/>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287745711"/>
        <c:crosses val="autoZero"/>
        <c:auto val="1"/>
        <c:lblAlgn val="ctr"/>
        <c:lblOffset val="100"/>
        <c:noMultiLvlLbl val="0"/>
      </c:catAx>
      <c:valAx>
        <c:axId val="287745711"/>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13874335"/>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800" b="1">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875181776531571"/>
          <c:y val="2.8786115390055537E-2"/>
          <c:w val="0.86611007108085458"/>
          <c:h val="0.76565081721395467"/>
        </c:manualLayout>
      </c:layout>
      <c:lineChart>
        <c:grouping val="standard"/>
        <c:varyColors val="0"/>
        <c:ser>
          <c:idx val="0"/>
          <c:order val="0"/>
          <c:tx>
            <c:strRef>
              <c:f>'10'!$P$5</c:f>
              <c:strCache>
                <c:ptCount val="1"/>
                <c:pt idx="0">
                  <c:v>Brent oil</c:v>
                </c:pt>
              </c:strCache>
            </c:strRef>
          </c:tx>
          <c:spPr>
            <a:ln w="50800" cap="rnd">
              <a:solidFill>
                <a:srgbClr val="002345"/>
              </a:solidFill>
              <a:round/>
            </a:ln>
            <a:effectLst/>
          </c:spPr>
          <c:marker>
            <c:symbol val="none"/>
          </c:marker>
          <c:cat>
            <c:numRef>
              <c:f>'10'!$O$6:$O$443</c:f>
              <c:numCache>
                <c:formatCode>m/d/yyyy</c:formatCode>
                <c:ptCount val="438"/>
                <c:pt idx="0">
                  <c:v>0</c:v>
                </c:pt>
                <c:pt idx="1">
                  <c:v>44201</c:v>
                </c:pt>
                <c:pt idx="2">
                  <c:v>44202</c:v>
                </c:pt>
                <c:pt idx="3">
                  <c:v>44203</c:v>
                </c:pt>
                <c:pt idx="4">
                  <c:v>44204</c:v>
                </c:pt>
                <c:pt idx="5">
                  <c:v>44207</c:v>
                </c:pt>
                <c:pt idx="6">
                  <c:v>44208</c:v>
                </c:pt>
                <c:pt idx="7">
                  <c:v>44209</c:v>
                </c:pt>
                <c:pt idx="8">
                  <c:v>44210</c:v>
                </c:pt>
                <c:pt idx="9">
                  <c:v>44211</c:v>
                </c:pt>
                <c:pt idx="10">
                  <c:v>44214</c:v>
                </c:pt>
                <c:pt idx="11">
                  <c:v>44215</c:v>
                </c:pt>
                <c:pt idx="12">
                  <c:v>44216</c:v>
                </c:pt>
                <c:pt idx="13">
                  <c:v>44217</c:v>
                </c:pt>
                <c:pt idx="14">
                  <c:v>44218</c:v>
                </c:pt>
                <c:pt idx="15">
                  <c:v>44221</c:v>
                </c:pt>
                <c:pt idx="16">
                  <c:v>44222</c:v>
                </c:pt>
                <c:pt idx="17">
                  <c:v>44223</c:v>
                </c:pt>
                <c:pt idx="18">
                  <c:v>44224</c:v>
                </c:pt>
                <c:pt idx="19">
                  <c:v>44225</c:v>
                </c:pt>
                <c:pt idx="20">
                  <c:v>44228</c:v>
                </c:pt>
                <c:pt idx="21">
                  <c:v>44229</c:v>
                </c:pt>
                <c:pt idx="22">
                  <c:v>44230</c:v>
                </c:pt>
                <c:pt idx="23">
                  <c:v>44231</c:v>
                </c:pt>
                <c:pt idx="24">
                  <c:v>44232</c:v>
                </c:pt>
                <c:pt idx="25">
                  <c:v>44235</c:v>
                </c:pt>
                <c:pt idx="26">
                  <c:v>44236</c:v>
                </c:pt>
                <c:pt idx="27">
                  <c:v>44237</c:v>
                </c:pt>
                <c:pt idx="28">
                  <c:v>44238</c:v>
                </c:pt>
                <c:pt idx="29">
                  <c:v>44239</c:v>
                </c:pt>
                <c:pt idx="30">
                  <c:v>44242</c:v>
                </c:pt>
                <c:pt idx="31">
                  <c:v>44243</c:v>
                </c:pt>
                <c:pt idx="32">
                  <c:v>44244</c:v>
                </c:pt>
                <c:pt idx="33">
                  <c:v>44245</c:v>
                </c:pt>
                <c:pt idx="34">
                  <c:v>44246</c:v>
                </c:pt>
                <c:pt idx="35">
                  <c:v>44249</c:v>
                </c:pt>
                <c:pt idx="36">
                  <c:v>44250</c:v>
                </c:pt>
                <c:pt idx="37">
                  <c:v>44251</c:v>
                </c:pt>
                <c:pt idx="38">
                  <c:v>44252</c:v>
                </c:pt>
                <c:pt idx="39">
                  <c:v>44253</c:v>
                </c:pt>
                <c:pt idx="40">
                  <c:v>44256</c:v>
                </c:pt>
                <c:pt idx="41">
                  <c:v>44257</c:v>
                </c:pt>
                <c:pt idx="42">
                  <c:v>44258</c:v>
                </c:pt>
                <c:pt idx="43">
                  <c:v>44259</c:v>
                </c:pt>
                <c:pt idx="44">
                  <c:v>44260</c:v>
                </c:pt>
                <c:pt idx="45">
                  <c:v>44263</c:v>
                </c:pt>
                <c:pt idx="46">
                  <c:v>44264</c:v>
                </c:pt>
                <c:pt idx="47">
                  <c:v>44265</c:v>
                </c:pt>
                <c:pt idx="48">
                  <c:v>44266</c:v>
                </c:pt>
                <c:pt idx="49">
                  <c:v>44267</c:v>
                </c:pt>
                <c:pt idx="50">
                  <c:v>44270</c:v>
                </c:pt>
                <c:pt idx="51">
                  <c:v>44271</c:v>
                </c:pt>
                <c:pt idx="52">
                  <c:v>44272</c:v>
                </c:pt>
                <c:pt idx="53">
                  <c:v>44273</c:v>
                </c:pt>
                <c:pt idx="54">
                  <c:v>44274</c:v>
                </c:pt>
                <c:pt idx="55">
                  <c:v>44277</c:v>
                </c:pt>
                <c:pt idx="56">
                  <c:v>44278</c:v>
                </c:pt>
                <c:pt idx="57">
                  <c:v>44279</c:v>
                </c:pt>
                <c:pt idx="58">
                  <c:v>44280</c:v>
                </c:pt>
                <c:pt idx="59">
                  <c:v>44281</c:v>
                </c:pt>
                <c:pt idx="60">
                  <c:v>44284</c:v>
                </c:pt>
                <c:pt idx="61">
                  <c:v>44285</c:v>
                </c:pt>
                <c:pt idx="62">
                  <c:v>44286</c:v>
                </c:pt>
                <c:pt idx="63">
                  <c:v>44287</c:v>
                </c:pt>
                <c:pt idx="64">
                  <c:v>44288</c:v>
                </c:pt>
                <c:pt idx="65">
                  <c:v>44291</c:v>
                </c:pt>
                <c:pt idx="66">
                  <c:v>44292</c:v>
                </c:pt>
                <c:pt idx="67">
                  <c:v>44293</c:v>
                </c:pt>
                <c:pt idx="68">
                  <c:v>44294</c:v>
                </c:pt>
                <c:pt idx="69">
                  <c:v>44295</c:v>
                </c:pt>
                <c:pt idx="70">
                  <c:v>44298</c:v>
                </c:pt>
                <c:pt idx="71">
                  <c:v>44299</c:v>
                </c:pt>
                <c:pt idx="72">
                  <c:v>44300</c:v>
                </c:pt>
                <c:pt idx="73">
                  <c:v>44301</c:v>
                </c:pt>
                <c:pt idx="74">
                  <c:v>44302</c:v>
                </c:pt>
                <c:pt idx="75">
                  <c:v>44305</c:v>
                </c:pt>
                <c:pt idx="76">
                  <c:v>44306</c:v>
                </c:pt>
                <c:pt idx="77">
                  <c:v>44307</c:v>
                </c:pt>
                <c:pt idx="78">
                  <c:v>44308</c:v>
                </c:pt>
                <c:pt idx="79">
                  <c:v>44309</c:v>
                </c:pt>
                <c:pt idx="80">
                  <c:v>44312</c:v>
                </c:pt>
                <c:pt idx="81">
                  <c:v>44313</c:v>
                </c:pt>
                <c:pt idx="82">
                  <c:v>44314</c:v>
                </c:pt>
                <c:pt idx="83">
                  <c:v>44315</c:v>
                </c:pt>
                <c:pt idx="84">
                  <c:v>44316</c:v>
                </c:pt>
                <c:pt idx="85">
                  <c:v>44319</c:v>
                </c:pt>
                <c:pt idx="86">
                  <c:v>44320</c:v>
                </c:pt>
                <c:pt idx="87">
                  <c:v>44321</c:v>
                </c:pt>
                <c:pt idx="88">
                  <c:v>44322</c:v>
                </c:pt>
                <c:pt idx="89">
                  <c:v>44323</c:v>
                </c:pt>
                <c:pt idx="90">
                  <c:v>44326</c:v>
                </c:pt>
                <c:pt idx="91">
                  <c:v>44327</c:v>
                </c:pt>
                <c:pt idx="92">
                  <c:v>44328</c:v>
                </c:pt>
                <c:pt idx="93">
                  <c:v>44329</c:v>
                </c:pt>
                <c:pt idx="94">
                  <c:v>44330</c:v>
                </c:pt>
                <c:pt idx="95">
                  <c:v>44333</c:v>
                </c:pt>
                <c:pt idx="96">
                  <c:v>44334</c:v>
                </c:pt>
                <c:pt idx="97">
                  <c:v>44335</c:v>
                </c:pt>
                <c:pt idx="98">
                  <c:v>44336</c:v>
                </c:pt>
                <c:pt idx="99">
                  <c:v>44337</c:v>
                </c:pt>
                <c:pt idx="100">
                  <c:v>44340</c:v>
                </c:pt>
                <c:pt idx="101">
                  <c:v>44341</c:v>
                </c:pt>
                <c:pt idx="102">
                  <c:v>44342</c:v>
                </c:pt>
                <c:pt idx="103">
                  <c:v>44343</c:v>
                </c:pt>
                <c:pt idx="104">
                  <c:v>44344</c:v>
                </c:pt>
                <c:pt idx="105">
                  <c:v>44347</c:v>
                </c:pt>
                <c:pt idx="106">
                  <c:v>44348</c:v>
                </c:pt>
                <c:pt idx="107">
                  <c:v>44349</c:v>
                </c:pt>
                <c:pt idx="108">
                  <c:v>44350</c:v>
                </c:pt>
                <c:pt idx="109">
                  <c:v>44351</c:v>
                </c:pt>
                <c:pt idx="110">
                  <c:v>44354</c:v>
                </c:pt>
                <c:pt idx="111">
                  <c:v>44355</c:v>
                </c:pt>
                <c:pt idx="112">
                  <c:v>44356</c:v>
                </c:pt>
                <c:pt idx="113">
                  <c:v>44357</c:v>
                </c:pt>
                <c:pt idx="114">
                  <c:v>44358</c:v>
                </c:pt>
                <c:pt idx="115">
                  <c:v>44361</c:v>
                </c:pt>
                <c:pt idx="116">
                  <c:v>44362</c:v>
                </c:pt>
                <c:pt idx="117">
                  <c:v>44363</c:v>
                </c:pt>
                <c:pt idx="118">
                  <c:v>44364</c:v>
                </c:pt>
                <c:pt idx="119">
                  <c:v>44365</c:v>
                </c:pt>
                <c:pt idx="120">
                  <c:v>44368</c:v>
                </c:pt>
                <c:pt idx="121">
                  <c:v>44369</c:v>
                </c:pt>
                <c:pt idx="122">
                  <c:v>44370</c:v>
                </c:pt>
                <c:pt idx="123">
                  <c:v>44371</c:v>
                </c:pt>
                <c:pt idx="124">
                  <c:v>44372</c:v>
                </c:pt>
                <c:pt idx="125">
                  <c:v>44375</c:v>
                </c:pt>
                <c:pt idx="126">
                  <c:v>44376</c:v>
                </c:pt>
                <c:pt idx="127">
                  <c:v>44377</c:v>
                </c:pt>
                <c:pt idx="128">
                  <c:v>44378</c:v>
                </c:pt>
                <c:pt idx="129">
                  <c:v>44379</c:v>
                </c:pt>
                <c:pt idx="130">
                  <c:v>44382</c:v>
                </c:pt>
                <c:pt idx="131">
                  <c:v>44383</c:v>
                </c:pt>
                <c:pt idx="132">
                  <c:v>44384</c:v>
                </c:pt>
                <c:pt idx="133">
                  <c:v>44385</c:v>
                </c:pt>
                <c:pt idx="134">
                  <c:v>44386</c:v>
                </c:pt>
                <c:pt idx="135">
                  <c:v>44389</c:v>
                </c:pt>
                <c:pt idx="136">
                  <c:v>44390</c:v>
                </c:pt>
                <c:pt idx="137">
                  <c:v>44391</c:v>
                </c:pt>
                <c:pt idx="138">
                  <c:v>44392</c:v>
                </c:pt>
                <c:pt idx="139">
                  <c:v>44393</c:v>
                </c:pt>
                <c:pt idx="140">
                  <c:v>44396</c:v>
                </c:pt>
                <c:pt idx="141">
                  <c:v>44397</c:v>
                </c:pt>
                <c:pt idx="142">
                  <c:v>44398</c:v>
                </c:pt>
                <c:pt idx="143">
                  <c:v>44399</c:v>
                </c:pt>
                <c:pt idx="144">
                  <c:v>44400</c:v>
                </c:pt>
                <c:pt idx="145">
                  <c:v>44403</c:v>
                </c:pt>
                <c:pt idx="146">
                  <c:v>44404</c:v>
                </c:pt>
                <c:pt idx="147">
                  <c:v>44405</c:v>
                </c:pt>
                <c:pt idx="148">
                  <c:v>44406</c:v>
                </c:pt>
                <c:pt idx="149">
                  <c:v>44407</c:v>
                </c:pt>
                <c:pt idx="150">
                  <c:v>44410</c:v>
                </c:pt>
                <c:pt idx="151">
                  <c:v>44411</c:v>
                </c:pt>
                <c:pt idx="152">
                  <c:v>44412</c:v>
                </c:pt>
                <c:pt idx="153">
                  <c:v>44413</c:v>
                </c:pt>
                <c:pt idx="154">
                  <c:v>44414</c:v>
                </c:pt>
                <c:pt idx="155">
                  <c:v>44417</c:v>
                </c:pt>
                <c:pt idx="156">
                  <c:v>44418</c:v>
                </c:pt>
                <c:pt idx="157">
                  <c:v>44419</c:v>
                </c:pt>
                <c:pt idx="158">
                  <c:v>44420</c:v>
                </c:pt>
                <c:pt idx="159">
                  <c:v>44421</c:v>
                </c:pt>
                <c:pt idx="160">
                  <c:v>44424</c:v>
                </c:pt>
                <c:pt idx="161">
                  <c:v>44425</c:v>
                </c:pt>
                <c:pt idx="162">
                  <c:v>44426</c:v>
                </c:pt>
                <c:pt idx="163">
                  <c:v>44427</c:v>
                </c:pt>
                <c:pt idx="164">
                  <c:v>44428</c:v>
                </c:pt>
                <c:pt idx="165">
                  <c:v>44431</c:v>
                </c:pt>
                <c:pt idx="166">
                  <c:v>44432</c:v>
                </c:pt>
                <c:pt idx="167">
                  <c:v>44433</c:v>
                </c:pt>
                <c:pt idx="168">
                  <c:v>44434</c:v>
                </c:pt>
                <c:pt idx="169">
                  <c:v>44435</c:v>
                </c:pt>
                <c:pt idx="170">
                  <c:v>44438</c:v>
                </c:pt>
                <c:pt idx="171">
                  <c:v>44439</c:v>
                </c:pt>
                <c:pt idx="172">
                  <c:v>44440</c:v>
                </c:pt>
                <c:pt idx="173">
                  <c:v>44441</c:v>
                </c:pt>
                <c:pt idx="174">
                  <c:v>44442</c:v>
                </c:pt>
                <c:pt idx="175">
                  <c:v>44445</c:v>
                </c:pt>
                <c:pt idx="176">
                  <c:v>44446</c:v>
                </c:pt>
                <c:pt idx="177">
                  <c:v>44447</c:v>
                </c:pt>
                <c:pt idx="178">
                  <c:v>44448</c:v>
                </c:pt>
                <c:pt idx="179">
                  <c:v>44449</c:v>
                </c:pt>
                <c:pt idx="180">
                  <c:v>44452</c:v>
                </c:pt>
                <c:pt idx="181">
                  <c:v>44453</c:v>
                </c:pt>
                <c:pt idx="182">
                  <c:v>44454</c:v>
                </c:pt>
                <c:pt idx="183">
                  <c:v>44455</c:v>
                </c:pt>
                <c:pt idx="184">
                  <c:v>44456</c:v>
                </c:pt>
                <c:pt idx="185">
                  <c:v>44459</c:v>
                </c:pt>
                <c:pt idx="186">
                  <c:v>44460</c:v>
                </c:pt>
                <c:pt idx="187">
                  <c:v>44461</c:v>
                </c:pt>
                <c:pt idx="188">
                  <c:v>44462</c:v>
                </c:pt>
                <c:pt idx="189">
                  <c:v>44463</c:v>
                </c:pt>
                <c:pt idx="190">
                  <c:v>44466</c:v>
                </c:pt>
                <c:pt idx="191">
                  <c:v>44467</c:v>
                </c:pt>
                <c:pt idx="192">
                  <c:v>44468</c:v>
                </c:pt>
                <c:pt idx="193">
                  <c:v>44469</c:v>
                </c:pt>
                <c:pt idx="194">
                  <c:v>44470</c:v>
                </c:pt>
                <c:pt idx="195">
                  <c:v>44473</c:v>
                </c:pt>
                <c:pt idx="196">
                  <c:v>44474</c:v>
                </c:pt>
                <c:pt idx="197">
                  <c:v>44475</c:v>
                </c:pt>
                <c:pt idx="198">
                  <c:v>44476</c:v>
                </c:pt>
                <c:pt idx="199">
                  <c:v>44477</c:v>
                </c:pt>
                <c:pt idx="200">
                  <c:v>44480</c:v>
                </c:pt>
                <c:pt idx="201">
                  <c:v>44481</c:v>
                </c:pt>
                <c:pt idx="202">
                  <c:v>44482</c:v>
                </c:pt>
                <c:pt idx="203">
                  <c:v>44483</c:v>
                </c:pt>
                <c:pt idx="204">
                  <c:v>44484</c:v>
                </c:pt>
                <c:pt idx="205">
                  <c:v>44487</c:v>
                </c:pt>
                <c:pt idx="206">
                  <c:v>44488</c:v>
                </c:pt>
                <c:pt idx="207">
                  <c:v>44489</c:v>
                </c:pt>
                <c:pt idx="208">
                  <c:v>44490</c:v>
                </c:pt>
                <c:pt idx="209">
                  <c:v>44491</c:v>
                </c:pt>
                <c:pt idx="210">
                  <c:v>44494</c:v>
                </c:pt>
                <c:pt idx="211">
                  <c:v>44495</c:v>
                </c:pt>
                <c:pt idx="212">
                  <c:v>44496</c:v>
                </c:pt>
                <c:pt idx="213">
                  <c:v>44497</c:v>
                </c:pt>
                <c:pt idx="214">
                  <c:v>44498</c:v>
                </c:pt>
                <c:pt idx="215">
                  <c:v>44501</c:v>
                </c:pt>
                <c:pt idx="216">
                  <c:v>44502</c:v>
                </c:pt>
                <c:pt idx="217">
                  <c:v>44503</c:v>
                </c:pt>
                <c:pt idx="218">
                  <c:v>44504</c:v>
                </c:pt>
                <c:pt idx="219">
                  <c:v>44505</c:v>
                </c:pt>
                <c:pt idx="220">
                  <c:v>44508</c:v>
                </c:pt>
                <c:pt idx="221">
                  <c:v>44509</c:v>
                </c:pt>
                <c:pt idx="222">
                  <c:v>44510</c:v>
                </c:pt>
                <c:pt idx="223">
                  <c:v>44511</c:v>
                </c:pt>
                <c:pt idx="224">
                  <c:v>44512</c:v>
                </c:pt>
                <c:pt idx="225">
                  <c:v>44515</c:v>
                </c:pt>
                <c:pt idx="226">
                  <c:v>44516</c:v>
                </c:pt>
                <c:pt idx="227">
                  <c:v>44517</c:v>
                </c:pt>
                <c:pt idx="228">
                  <c:v>44518</c:v>
                </c:pt>
                <c:pt idx="229">
                  <c:v>44519</c:v>
                </c:pt>
                <c:pt idx="230">
                  <c:v>44522</c:v>
                </c:pt>
                <c:pt idx="231">
                  <c:v>44523</c:v>
                </c:pt>
                <c:pt idx="232">
                  <c:v>44524</c:v>
                </c:pt>
                <c:pt idx="233">
                  <c:v>44525</c:v>
                </c:pt>
                <c:pt idx="234">
                  <c:v>44526</c:v>
                </c:pt>
                <c:pt idx="235">
                  <c:v>44529</c:v>
                </c:pt>
                <c:pt idx="236">
                  <c:v>44530</c:v>
                </c:pt>
                <c:pt idx="237">
                  <c:v>44531</c:v>
                </c:pt>
                <c:pt idx="238">
                  <c:v>44532</c:v>
                </c:pt>
                <c:pt idx="239">
                  <c:v>44533</c:v>
                </c:pt>
                <c:pt idx="240">
                  <c:v>44536</c:v>
                </c:pt>
                <c:pt idx="241">
                  <c:v>44537</c:v>
                </c:pt>
                <c:pt idx="242">
                  <c:v>44538</c:v>
                </c:pt>
                <c:pt idx="243">
                  <c:v>44539</c:v>
                </c:pt>
                <c:pt idx="244">
                  <c:v>44540</c:v>
                </c:pt>
                <c:pt idx="245">
                  <c:v>44543</c:v>
                </c:pt>
                <c:pt idx="246">
                  <c:v>44544</c:v>
                </c:pt>
                <c:pt idx="247">
                  <c:v>44545</c:v>
                </c:pt>
                <c:pt idx="248">
                  <c:v>44546</c:v>
                </c:pt>
                <c:pt idx="249">
                  <c:v>44547</c:v>
                </c:pt>
                <c:pt idx="250">
                  <c:v>44550</c:v>
                </c:pt>
                <c:pt idx="251">
                  <c:v>44551</c:v>
                </c:pt>
                <c:pt idx="252">
                  <c:v>44552</c:v>
                </c:pt>
                <c:pt idx="253">
                  <c:v>44553</c:v>
                </c:pt>
                <c:pt idx="254">
                  <c:v>44554</c:v>
                </c:pt>
                <c:pt idx="255">
                  <c:v>44557</c:v>
                </c:pt>
                <c:pt idx="256">
                  <c:v>44558</c:v>
                </c:pt>
                <c:pt idx="257">
                  <c:v>44559</c:v>
                </c:pt>
                <c:pt idx="258">
                  <c:v>44560</c:v>
                </c:pt>
                <c:pt idx="259">
                  <c:v>44561</c:v>
                </c:pt>
                <c:pt idx="260">
                  <c:v>44564</c:v>
                </c:pt>
                <c:pt idx="261">
                  <c:v>44565</c:v>
                </c:pt>
                <c:pt idx="262">
                  <c:v>44566</c:v>
                </c:pt>
                <c:pt idx="263">
                  <c:v>44567</c:v>
                </c:pt>
                <c:pt idx="264">
                  <c:v>44568</c:v>
                </c:pt>
                <c:pt idx="265">
                  <c:v>44571</c:v>
                </c:pt>
                <c:pt idx="266">
                  <c:v>44572</c:v>
                </c:pt>
                <c:pt idx="267">
                  <c:v>44573</c:v>
                </c:pt>
                <c:pt idx="268">
                  <c:v>44574</c:v>
                </c:pt>
                <c:pt idx="269">
                  <c:v>44575</c:v>
                </c:pt>
                <c:pt idx="270">
                  <c:v>44578</c:v>
                </c:pt>
                <c:pt idx="271">
                  <c:v>44579</c:v>
                </c:pt>
                <c:pt idx="272">
                  <c:v>44580</c:v>
                </c:pt>
                <c:pt idx="273">
                  <c:v>44581</c:v>
                </c:pt>
                <c:pt idx="274">
                  <c:v>44582</c:v>
                </c:pt>
                <c:pt idx="275">
                  <c:v>44585</c:v>
                </c:pt>
                <c:pt idx="276">
                  <c:v>44586</c:v>
                </c:pt>
                <c:pt idx="277">
                  <c:v>44587</c:v>
                </c:pt>
                <c:pt idx="278">
                  <c:v>44588</c:v>
                </c:pt>
                <c:pt idx="279">
                  <c:v>44589</c:v>
                </c:pt>
                <c:pt idx="280">
                  <c:v>44592</c:v>
                </c:pt>
                <c:pt idx="281">
                  <c:v>44593</c:v>
                </c:pt>
                <c:pt idx="282">
                  <c:v>44594</c:v>
                </c:pt>
                <c:pt idx="283">
                  <c:v>44595</c:v>
                </c:pt>
                <c:pt idx="284">
                  <c:v>44596</c:v>
                </c:pt>
                <c:pt idx="285">
                  <c:v>44599</c:v>
                </c:pt>
                <c:pt idx="286">
                  <c:v>44600</c:v>
                </c:pt>
                <c:pt idx="287">
                  <c:v>44601</c:v>
                </c:pt>
                <c:pt idx="288">
                  <c:v>44602</c:v>
                </c:pt>
                <c:pt idx="289">
                  <c:v>44603</c:v>
                </c:pt>
                <c:pt idx="290">
                  <c:v>44606</c:v>
                </c:pt>
                <c:pt idx="291">
                  <c:v>44607</c:v>
                </c:pt>
                <c:pt idx="292">
                  <c:v>44608</c:v>
                </c:pt>
                <c:pt idx="293">
                  <c:v>44609</c:v>
                </c:pt>
                <c:pt idx="294">
                  <c:v>44610</c:v>
                </c:pt>
                <c:pt idx="295">
                  <c:v>44613</c:v>
                </c:pt>
                <c:pt idx="296">
                  <c:v>44614</c:v>
                </c:pt>
                <c:pt idx="297">
                  <c:v>44615</c:v>
                </c:pt>
                <c:pt idx="298">
                  <c:v>44616</c:v>
                </c:pt>
                <c:pt idx="299">
                  <c:v>44617</c:v>
                </c:pt>
                <c:pt idx="300">
                  <c:v>44620</c:v>
                </c:pt>
                <c:pt idx="301">
                  <c:v>44621</c:v>
                </c:pt>
                <c:pt idx="302">
                  <c:v>44622</c:v>
                </c:pt>
                <c:pt idx="303">
                  <c:v>44623</c:v>
                </c:pt>
                <c:pt idx="304">
                  <c:v>44624</c:v>
                </c:pt>
                <c:pt idx="305">
                  <c:v>44627</c:v>
                </c:pt>
                <c:pt idx="306">
                  <c:v>44628</c:v>
                </c:pt>
                <c:pt idx="307">
                  <c:v>44629</c:v>
                </c:pt>
                <c:pt idx="308">
                  <c:v>44630</c:v>
                </c:pt>
                <c:pt idx="309">
                  <c:v>44631</c:v>
                </c:pt>
                <c:pt idx="310">
                  <c:v>44634</c:v>
                </c:pt>
                <c:pt idx="311">
                  <c:v>44635</c:v>
                </c:pt>
                <c:pt idx="312">
                  <c:v>44636</c:v>
                </c:pt>
                <c:pt idx="313">
                  <c:v>44637</c:v>
                </c:pt>
                <c:pt idx="314">
                  <c:v>44638</c:v>
                </c:pt>
                <c:pt idx="315">
                  <c:v>44641</c:v>
                </c:pt>
                <c:pt idx="316">
                  <c:v>44642</c:v>
                </c:pt>
                <c:pt idx="317">
                  <c:v>44643</c:v>
                </c:pt>
                <c:pt idx="318">
                  <c:v>44644</c:v>
                </c:pt>
                <c:pt idx="319">
                  <c:v>44645</c:v>
                </c:pt>
                <c:pt idx="320">
                  <c:v>44648</c:v>
                </c:pt>
                <c:pt idx="321">
                  <c:v>44649</c:v>
                </c:pt>
                <c:pt idx="322">
                  <c:v>44650</c:v>
                </c:pt>
                <c:pt idx="323">
                  <c:v>44651</c:v>
                </c:pt>
                <c:pt idx="324">
                  <c:v>44652</c:v>
                </c:pt>
                <c:pt idx="325">
                  <c:v>44655</c:v>
                </c:pt>
                <c:pt idx="326">
                  <c:v>44656</c:v>
                </c:pt>
                <c:pt idx="327">
                  <c:v>44657</c:v>
                </c:pt>
                <c:pt idx="328">
                  <c:v>44658</c:v>
                </c:pt>
                <c:pt idx="329">
                  <c:v>44659</c:v>
                </c:pt>
                <c:pt idx="330">
                  <c:v>44662</c:v>
                </c:pt>
                <c:pt idx="331">
                  <c:v>44663</c:v>
                </c:pt>
                <c:pt idx="332">
                  <c:v>44664</c:v>
                </c:pt>
                <c:pt idx="333">
                  <c:v>44665</c:v>
                </c:pt>
                <c:pt idx="334">
                  <c:v>44666</c:v>
                </c:pt>
                <c:pt idx="335">
                  <c:v>44669</c:v>
                </c:pt>
                <c:pt idx="336">
                  <c:v>44670</c:v>
                </c:pt>
                <c:pt idx="337">
                  <c:v>44671</c:v>
                </c:pt>
                <c:pt idx="338">
                  <c:v>44672</c:v>
                </c:pt>
                <c:pt idx="339">
                  <c:v>44673</c:v>
                </c:pt>
                <c:pt idx="340">
                  <c:v>44676</c:v>
                </c:pt>
                <c:pt idx="341">
                  <c:v>44677</c:v>
                </c:pt>
                <c:pt idx="342">
                  <c:v>44678</c:v>
                </c:pt>
                <c:pt idx="343">
                  <c:v>44679</c:v>
                </c:pt>
                <c:pt idx="344">
                  <c:v>44680</c:v>
                </c:pt>
                <c:pt idx="345">
                  <c:v>44683</c:v>
                </c:pt>
                <c:pt idx="346">
                  <c:v>44684</c:v>
                </c:pt>
                <c:pt idx="347">
                  <c:v>44685</c:v>
                </c:pt>
                <c:pt idx="348">
                  <c:v>44686</c:v>
                </c:pt>
                <c:pt idx="349">
                  <c:v>44687</c:v>
                </c:pt>
                <c:pt idx="350">
                  <c:v>44690</c:v>
                </c:pt>
                <c:pt idx="351">
                  <c:v>44691</c:v>
                </c:pt>
                <c:pt idx="352">
                  <c:v>44692</c:v>
                </c:pt>
                <c:pt idx="353">
                  <c:v>44693</c:v>
                </c:pt>
                <c:pt idx="354">
                  <c:v>44694</c:v>
                </c:pt>
                <c:pt idx="355">
                  <c:v>44697</c:v>
                </c:pt>
                <c:pt idx="356">
                  <c:v>44698</c:v>
                </c:pt>
                <c:pt idx="357">
                  <c:v>44699</c:v>
                </c:pt>
                <c:pt idx="358">
                  <c:v>44700</c:v>
                </c:pt>
                <c:pt idx="359">
                  <c:v>44701</c:v>
                </c:pt>
                <c:pt idx="360">
                  <c:v>44704</c:v>
                </c:pt>
                <c:pt idx="361">
                  <c:v>44705</c:v>
                </c:pt>
                <c:pt idx="362">
                  <c:v>44706</c:v>
                </c:pt>
                <c:pt idx="363">
                  <c:v>44707</c:v>
                </c:pt>
                <c:pt idx="364">
                  <c:v>44708</c:v>
                </c:pt>
                <c:pt idx="365">
                  <c:v>44711</c:v>
                </c:pt>
                <c:pt idx="366">
                  <c:v>44712</c:v>
                </c:pt>
                <c:pt idx="367">
                  <c:v>44713</c:v>
                </c:pt>
                <c:pt idx="368">
                  <c:v>44714</c:v>
                </c:pt>
                <c:pt idx="369">
                  <c:v>44715</c:v>
                </c:pt>
                <c:pt idx="370">
                  <c:v>44718</c:v>
                </c:pt>
                <c:pt idx="371">
                  <c:v>44719</c:v>
                </c:pt>
                <c:pt idx="372">
                  <c:v>44720</c:v>
                </c:pt>
                <c:pt idx="373">
                  <c:v>44721</c:v>
                </c:pt>
                <c:pt idx="374">
                  <c:v>44722</c:v>
                </c:pt>
                <c:pt idx="375">
                  <c:v>44725</c:v>
                </c:pt>
                <c:pt idx="376">
                  <c:v>44726</c:v>
                </c:pt>
                <c:pt idx="377">
                  <c:v>44727</c:v>
                </c:pt>
                <c:pt idx="378">
                  <c:v>44728</c:v>
                </c:pt>
                <c:pt idx="379">
                  <c:v>44729</c:v>
                </c:pt>
                <c:pt idx="380">
                  <c:v>44732</c:v>
                </c:pt>
                <c:pt idx="381">
                  <c:v>44733</c:v>
                </c:pt>
                <c:pt idx="382">
                  <c:v>44734</c:v>
                </c:pt>
                <c:pt idx="383">
                  <c:v>44735</c:v>
                </c:pt>
                <c:pt idx="384">
                  <c:v>44736</c:v>
                </c:pt>
                <c:pt idx="385">
                  <c:v>44739</c:v>
                </c:pt>
                <c:pt idx="386">
                  <c:v>44740</c:v>
                </c:pt>
                <c:pt idx="387">
                  <c:v>44741</c:v>
                </c:pt>
                <c:pt idx="388">
                  <c:v>44742</c:v>
                </c:pt>
                <c:pt idx="389">
                  <c:v>44743</c:v>
                </c:pt>
                <c:pt idx="390">
                  <c:v>44746</c:v>
                </c:pt>
                <c:pt idx="391">
                  <c:v>44747</c:v>
                </c:pt>
                <c:pt idx="392">
                  <c:v>44748</c:v>
                </c:pt>
                <c:pt idx="393">
                  <c:v>44749</c:v>
                </c:pt>
                <c:pt idx="394">
                  <c:v>44750</c:v>
                </c:pt>
                <c:pt idx="395">
                  <c:v>44753</c:v>
                </c:pt>
                <c:pt idx="396">
                  <c:v>44754</c:v>
                </c:pt>
                <c:pt idx="397">
                  <c:v>44755</c:v>
                </c:pt>
                <c:pt idx="398">
                  <c:v>44756</c:v>
                </c:pt>
                <c:pt idx="399">
                  <c:v>44757</c:v>
                </c:pt>
                <c:pt idx="400">
                  <c:v>44760</c:v>
                </c:pt>
                <c:pt idx="401">
                  <c:v>44761</c:v>
                </c:pt>
                <c:pt idx="402">
                  <c:v>44762</c:v>
                </c:pt>
                <c:pt idx="403">
                  <c:v>44763</c:v>
                </c:pt>
                <c:pt idx="404">
                  <c:v>44764</c:v>
                </c:pt>
                <c:pt idx="405">
                  <c:v>44767</c:v>
                </c:pt>
                <c:pt idx="406">
                  <c:v>44768</c:v>
                </c:pt>
                <c:pt idx="407">
                  <c:v>44769</c:v>
                </c:pt>
                <c:pt idx="408">
                  <c:v>44770</c:v>
                </c:pt>
                <c:pt idx="409">
                  <c:v>44771</c:v>
                </c:pt>
                <c:pt idx="410">
                  <c:v>44774</c:v>
                </c:pt>
                <c:pt idx="411">
                  <c:v>44775</c:v>
                </c:pt>
                <c:pt idx="412">
                  <c:v>44776</c:v>
                </c:pt>
                <c:pt idx="413">
                  <c:v>44777</c:v>
                </c:pt>
                <c:pt idx="414">
                  <c:v>44778</c:v>
                </c:pt>
                <c:pt idx="415">
                  <c:v>44781</c:v>
                </c:pt>
                <c:pt idx="416">
                  <c:v>44782</c:v>
                </c:pt>
                <c:pt idx="417">
                  <c:v>44783</c:v>
                </c:pt>
                <c:pt idx="418">
                  <c:v>44784</c:v>
                </c:pt>
                <c:pt idx="419">
                  <c:v>44785</c:v>
                </c:pt>
                <c:pt idx="420">
                  <c:v>44788</c:v>
                </c:pt>
                <c:pt idx="421">
                  <c:v>44789</c:v>
                </c:pt>
                <c:pt idx="422">
                  <c:v>44790</c:v>
                </c:pt>
                <c:pt idx="423">
                  <c:v>44791</c:v>
                </c:pt>
                <c:pt idx="424">
                  <c:v>44792</c:v>
                </c:pt>
                <c:pt idx="425">
                  <c:v>44795</c:v>
                </c:pt>
                <c:pt idx="426">
                  <c:v>44796</c:v>
                </c:pt>
                <c:pt idx="427">
                  <c:v>44797</c:v>
                </c:pt>
                <c:pt idx="428">
                  <c:v>44798</c:v>
                </c:pt>
                <c:pt idx="429">
                  <c:v>44799</c:v>
                </c:pt>
                <c:pt idx="430">
                  <c:v>44802</c:v>
                </c:pt>
                <c:pt idx="431">
                  <c:v>44803</c:v>
                </c:pt>
                <c:pt idx="432">
                  <c:v>44804</c:v>
                </c:pt>
                <c:pt idx="433">
                  <c:v>44805</c:v>
                </c:pt>
                <c:pt idx="434">
                  <c:v>44806</c:v>
                </c:pt>
                <c:pt idx="435">
                  <c:v>44809</c:v>
                </c:pt>
                <c:pt idx="436">
                  <c:v>44810</c:v>
                </c:pt>
                <c:pt idx="437">
                  <c:v>44811</c:v>
                </c:pt>
              </c:numCache>
            </c:numRef>
          </c:cat>
          <c:val>
            <c:numRef>
              <c:f>'10'!$P$6:$P$443</c:f>
              <c:numCache>
                <c:formatCode>0.00</c:formatCode>
                <c:ptCount val="438"/>
                <c:pt idx="0">
                  <c:v>51.09</c:v>
                </c:pt>
                <c:pt idx="1">
                  <c:v>53.6</c:v>
                </c:pt>
                <c:pt idx="2">
                  <c:v>54.3</c:v>
                </c:pt>
                <c:pt idx="3">
                  <c:v>54.38</c:v>
                </c:pt>
                <c:pt idx="4">
                  <c:v>55.99</c:v>
                </c:pt>
                <c:pt idx="5">
                  <c:v>55.66</c:v>
                </c:pt>
                <c:pt idx="6">
                  <c:v>56.58</c:v>
                </c:pt>
                <c:pt idx="7">
                  <c:v>56.06</c:v>
                </c:pt>
                <c:pt idx="8">
                  <c:v>56.42</c:v>
                </c:pt>
                <c:pt idx="9">
                  <c:v>55.1</c:v>
                </c:pt>
                <c:pt idx="10">
                  <c:v>54.75</c:v>
                </c:pt>
                <c:pt idx="11">
                  <c:v>55.9</c:v>
                </c:pt>
                <c:pt idx="12">
                  <c:v>56.08</c:v>
                </c:pt>
                <c:pt idx="13">
                  <c:v>56.1</c:v>
                </c:pt>
                <c:pt idx="14">
                  <c:v>55.41</c:v>
                </c:pt>
                <c:pt idx="15">
                  <c:v>55.88</c:v>
                </c:pt>
                <c:pt idx="16">
                  <c:v>55.91</c:v>
                </c:pt>
                <c:pt idx="17">
                  <c:v>55.81</c:v>
                </c:pt>
                <c:pt idx="18">
                  <c:v>55.53</c:v>
                </c:pt>
                <c:pt idx="19">
                  <c:v>55.88</c:v>
                </c:pt>
                <c:pt idx="20">
                  <c:v>56.35</c:v>
                </c:pt>
                <c:pt idx="21">
                  <c:v>57.46</c:v>
                </c:pt>
                <c:pt idx="22">
                  <c:v>58.46</c:v>
                </c:pt>
                <c:pt idx="23">
                  <c:v>58.84</c:v>
                </c:pt>
                <c:pt idx="24">
                  <c:v>59.34</c:v>
                </c:pt>
                <c:pt idx="25">
                  <c:v>60.56</c:v>
                </c:pt>
                <c:pt idx="26">
                  <c:v>61.09</c:v>
                </c:pt>
                <c:pt idx="27">
                  <c:v>61.47</c:v>
                </c:pt>
                <c:pt idx="28">
                  <c:v>61.14</c:v>
                </c:pt>
                <c:pt idx="29">
                  <c:v>62.43</c:v>
                </c:pt>
                <c:pt idx="30">
                  <c:v>63.3</c:v>
                </c:pt>
                <c:pt idx="31">
                  <c:v>63.35</c:v>
                </c:pt>
                <c:pt idx="32">
                  <c:v>64.34</c:v>
                </c:pt>
                <c:pt idx="33">
                  <c:v>63.93</c:v>
                </c:pt>
                <c:pt idx="34">
                  <c:v>62.91</c:v>
                </c:pt>
                <c:pt idx="35">
                  <c:v>65.239999999999995</c:v>
                </c:pt>
                <c:pt idx="36">
                  <c:v>65.37</c:v>
                </c:pt>
                <c:pt idx="37">
                  <c:v>67.040000000000006</c:v>
                </c:pt>
                <c:pt idx="38">
                  <c:v>66.88</c:v>
                </c:pt>
                <c:pt idx="39">
                  <c:v>66.13</c:v>
                </c:pt>
                <c:pt idx="40">
                  <c:v>63.69</c:v>
                </c:pt>
                <c:pt idx="41">
                  <c:v>62.7</c:v>
                </c:pt>
                <c:pt idx="42">
                  <c:v>64.069999999999993</c:v>
                </c:pt>
                <c:pt idx="43">
                  <c:v>66.739999999999995</c:v>
                </c:pt>
                <c:pt idx="44">
                  <c:v>69.36</c:v>
                </c:pt>
                <c:pt idx="45">
                  <c:v>68.239999999999995</c:v>
                </c:pt>
                <c:pt idx="46">
                  <c:v>67.52</c:v>
                </c:pt>
                <c:pt idx="47">
                  <c:v>67.900000000000006</c:v>
                </c:pt>
                <c:pt idx="48">
                  <c:v>69.63</c:v>
                </c:pt>
                <c:pt idx="49">
                  <c:v>69.22</c:v>
                </c:pt>
                <c:pt idx="50">
                  <c:v>68.88</c:v>
                </c:pt>
                <c:pt idx="51">
                  <c:v>68.39</c:v>
                </c:pt>
                <c:pt idx="52">
                  <c:v>68</c:v>
                </c:pt>
                <c:pt idx="53">
                  <c:v>63.28</c:v>
                </c:pt>
                <c:pt idx="54">
                  <c:v>64.53</c:v>
                </c:pt>
                <c:pt idx="55">
                  <c:v>64.62</c:v>
                </c:pt>
                <c:pt idx="56">
                  <c:v>60.79</c:v>
                </c:pt>
                <c:pt idx="57">
                  <c:v>64.41</c:v>
                </c:pt>
                <c:pt idx="58">
                  <c:v>61.95</c:v>
                </c:pt>
                <c:pt idx="59">
                  <c:v>64.569999999999993</c:v>
                </c:pt>
                <c:pt idx="60">
                  <c:v>64.98</c:v>
                </c:pt>
                <c:pt idx="61">
                  <c:v>64.14</c:v>
                </c:pt>
                <c:pt idx="62">
                  <c:v>63.54</c:v>
                </c:pt>
                <c:pt idx="63">
                  <c:v>64.86</c:v>
                </c:pt>
                <c:pt idx="64">
                  <c:v>64.86</c:v>
                </c:pt>
                <c:pt idx="65">
                  <c:v>62.15</c:v>
                </c:pt>
                <c:pt idx="66">
                  <c:v>62.74</c:v>
                </c:pt>
                <c:pt idx="67">
                  <c:v>63.16</c:v>
                </c:pt>
                <c:pt idx="68">
                  <c:v>63.2</c:v>
                </c:pt>
                <c:pt idx="69">
                  <c:v>62.95</c:v>
                </c:pt>
                <c:pt idx="70">
                  <c:v>63.28</c:v>
                </c:pt>
                <c:pt idx="71">
                  <c:v>63.67</c:v>
                </c:pt>
                <c:pt idx="72">
                  <c:v>66.58</c:v>
                </c:pt>
                <c:pt idx="73">
                  <c:v>66.94</c:v>
                </c:pt>
                <c:pt idx="74">
                  <c:v>66.77</c:v>
                </c:pt>
                <c:pt idx="75">
                  <c:v>67.05</c:v>
                </c:pt>
                <c:pt idx="76">
                  <c:v>66.569999999999993</c:v>
                </c:pt>
                <c:pt idx="77">
                  <c:v>65.319999999999993</c:v>
                </c:pt>
                <c:pt idx="78">
                  <c:v>65.400000000000006</c:v>
                </c:pt>
                <c:pt idx="79">
                  <c:v>66.11</c:v>
                </c:pt>
                <c:pt idx="80">
                  <c:v>65.650000000000006</c:v>
                </c:pt>
                <c:pt idx="81">
                  <c:v>66.42</c:v>
                </c:pt>
                <c:pt idx="82">
                  <c:v>67.27</c:v>
                </c:pt>
                <c:pt idx="83">
                  <c:v>68.56</c:v>
                </c:pt>
                <c:pt idx="84">
                  <c:v>67.25</c:v>
                </c:pt>
                <c:pt idx="85">
                  <c:v>67.56</c:v>
                </c:pt>
                <c:pt idx="86">
                  <c:v>68.88</c:v>
                </c:pt>
                <c:pt idx="87">
                  <c:v>68.959999999999994</c:v>
                </c:pt>
                <c:pt idx="88">
                  <c:v>68.09</c:v>
                </c:pt>
                <c:pt idx="89">
                  <c:v>68.28</c:v>
                </c:pt>
                <c:pt idx="90">
                  <c:v>68.319999999999993</c:v>
                </c:pt>
                <c:pt idx="91">
                  <c:v>68.55</c:v>
                </c:pt>
                <c:pt idx="92">
                  <c:v>69.319999999999993</c:v>
                </c:pt>
                <c:pt idx="93">
                  <c:v>67.05</c:v>
                </c:pt>
                <c:pt idx="94">
                  <c:v>68.709999999999994</c:v>
                </c:pt>
                <c:pt idx="95">
                  <c:v>69.459999999999994</c:v>
                </c:pt>
                <c:pt idx="96">
                  <c:v>68.709999999999994</c:v>
                </c:pt>
                <c:pt idx="97">
                  <c:v>66.66</c:v>
                </c:pt>
                <c:pt idx="98">
                  <c:v>65.11</c:v>
                </c:pt>
                <c:pt idx="99">
                  <c:v>66.44</c:v>
                </c:pt>
                <c:pt idx="100">
                  <c:v>68.459999999999994</c:v>
                </c:pt>
                <c:pt idx="101">
                  <c:v>68.650000000000006</c:v>
                </c:pt>
                <c:pt idx="102">
                  <c:v>68.87</c:v>
                </c:pt>
                <c:pt idx="103">
                  <c:v>69.459999999999994</c:v>
                </c:pt>
                <c:pt idx="104">
                  <c:v>69.63</c:v>
                </c:pt>
                <c:pt idx="105">
                  <c:v>69.319999999999993</c:v>
                </c:pt>
                <c:pt idx="106">
                  <c:v>70.25</c:v>
                </c:pt>
                <c:pt idx="107">
                  <c:v>71.349999999999994</c:v>
                </c:pt>
                <c:pt idx="108">
                  <c:v>71.31</c:v>
                </c:pt>
                <c:pt idx="109">
                  <c:v>71.89</c:v>
                </c:pt>
                <c:pt idx="110">
                  <c:v>71.489999999999995</c:v>
                </c:pt>
                <c:pt idx="111">
                  <c:v>72.22</c:v>
                </c:pt>
                <c:pt idx="112">
                  <c:v>72.22</c:v>
                </c:pt>
                <c:pt idx="113">
                  <c:v>72.52</c:v>
                </c:pt>
                <c:pt idx="114">
                  <c:v>72.69</c:v>
                </c:pt>
                <c:pt idx="115">
                  <c:v>72.86</c:v>
                </c:pt>
                <c:pt idx="116">
                  <c:v>73.989999999999995</c:v>
                </c:pt>
                <c:pt idx="117">
                  <c:v>74.39</c:v>
                </c:pt>
                <c:pt idx="118">
                  <c:v>73.08</c:v>
                </c:pt>
                <c:pt idx="119">
                  <c:v>73.510000000000005</c:v>
                </c:pt>
                <c:pt idx="120">
                  <c:v>74.900000000000006</c:v>
                </c:pt>
                <c:pt idx="121">
                  <c:v>74.81</c:v>
                </c:pt>
                <c:pt idx="122">
                  <c:v>75.19</c:v>
                </c:pt>
                <c:pt idx="123">
                  <c:v>75.56</c:v>
                </c:pt>
                <c:pt idx="124">
                  <c:v>76.180000000000007</c:v>
                </c:pt>
                <c:pt idx="125">
                  <c:v>74.680000000000007</c:v>
                </c:pt>
                <c:pt idx="126">
                  <c:v>74.760000000000005</c:v>
                </c:pt>
                <c:pt idx="127">
                  <c:v>75.13</c:v>
                </c:pt>
                <c:pt idx="128">
                  <c:v>75.84</c:v>
                </c:pt>
                <c:pt idx="129">
                  <c:v>76.17</c:v>
                </c:pt>
                <c:pt idx="130">
                  <c:v>77.16</c:v>
                </c:pt>
                <c:pt idx="131">
                  <c:v>74.53</c:v>
                </c:pt>
                <c:pt idx="132">
                  <c:v>73.430000000000007</c:v>
                </c:pt>
                <c:pt idx="133">
                  <c:v>74.12</c:v>
                </c:pt>
                <c:pt idx="134">
                  <c:v>75.55</c:v>
                </c:pt>
                <c:pt idx="135">
                  <c:v>75.16</c:v>
                </c:pt>
                <c:pt idx="136">
                  <c:v>76.489999999999995</c:v>
                </c:pt>
                <c:pt idx="137">
                  <c:v>74.760000000000005</c:v>
                </c:pt>
                <c:pt idx="138">
                  <c:v>73.47</c:v>
                </c:pt>
                <c:pt idx="139">
                  <c:v>73.59</c:v>
                </c:pt>
                <c:pt idx="140">
                  <c:v>68.62</c:v>
                </c:pt>
                <c:pt idx="141">
                  <c:v>69.349999999999994</c:v>
                </c:pt>
                <c:pt idx="142">
                  <c:v>72.23</c:v>
                </c:pt>
                <c:pt idx="143">
                  <c:v>73.790000000000006</c:v>
                </c:pt>
                <c:pt idx="144">
                  <c:v>74.099999999999994</c:v>
                </c:pt>
                <c:pt idx="145">
                  <c:v>74.5</c:v>
                </c:pt>
                <c:pt idx="146">
                  <c:v>74.48</c:v>
                </c:pt>
                <c:pt idx="147">
                  <c:v>74.739999999999995</c:v>
                </c:pt>
                <c:pt idx="148">
                  <c:v>76.05</c:v>
                </c:pt>
                <c:pt idx="149">
                  <c:v>76.33</c:v>
                </c:pt>
                <c:pt idx="150">
                  <c:v>72.89</c:v>
                </c:pt>
                <c:pt idx="151">
                  <c:v>72.41</c:v>
                </c:pt>
                <c:pt idx="152">
                  <c:v>70.38</c:v>
                </c:pt>
                <c:pt idx="153">
                  <c:v>71.290000000000006</c:v>
                </c:pt>
                <c:pt idx="154">
                  <c:v>70.7</c:v>
                </c:pt>
                <c:pt idx="155">
                  <c:v>69.040000000000006</c:v>
                </c:pt>
                <c:pt idx="156">
                  <c:v>70.63</c:v>
                </c:pt>
                <c:pt idx="157">
                  <c:v>71.44</c:v>
                </c:pt>
                <c:pt idx="158">
                  <c:v>71.31</c:v>
                </c:pt>
                <c:pt idx="159">
                  <c:v>70.59</c:v>
                </c:pt>
                <c:pt idx="160">
                  <c:v>69.510000000000005</c:v>
                </c:pt>
                <c:pt idx="161">
                  <c:v>69.03</c:v>
                </c:pt>
                <c:pt idx="162">
                  <c:v>68.23</c:v>
                </c:pt>
                <c:pt idx="163">
                  <c:v>66.45</c:v>
                </c:pt>
                <c:pt idx="164">
                  <c:v>65.180000000000007</c:v>
                </c:pt>
                <c:pt idx="165">
                  <c:v>68.75</c:v>
                </c:pt>
                <c:pt idx="166">
                  <c:v>71.05</c:v>
                </c:pt>
                <c:pt idx="167">
                  <c:v>72.25</c:v>
                </c:pt>
                <c:pt idx="168">
                  <c:v>71.069999999999993</c:v>
                </c:pt>
                <c:pt idx="169">
                  <c:v>72.7</c:v>
                </c:pt>
                <c:pt idx="170">
                  <c:v>73.41</c:v>
                </c:pt>
                <c:pt idx="171">
                  <c:v>72.989999999999995</c:v>
                </c:pt>
                <c:pt idx="172">
                  <c:v>71.59</c:v>
                </c:pt>
                <c:pt idx="173">
                  <c:v>73.03</c:v>
                </c:pt>
                <c:pt idx="174">
                  <c:v>72.61</c:v>
                </c:pt>
                <c:pt idx="175">
                  <c:v>72.22</c:v>
                </c:pt>
                <c:pt idx="176">
                  <c:v>71.69</c:v>
                </c:pt>
                <c:pt idx="177">
                  <c:v>72.599999999999994</c:v>
                </c:pt>
                <c:pt idx="178">
                  <c:v>71.45</c:v>
                </c:pt>
                <c:pt idx="179">
                  <c:v>72.92</c:v>
                </c:pt>
                <c:pt idx="180">
                  <c:v>73.510000000000005</c:v>
                </c:pt>
                <c:pt idx="181">
                  <c:v>73.599999999999994</c:v>
                </c:pt>
                <c:pt idx="182">
                  <c:v>75.459999999999994</c:v>
                </c:pt>
                <c:pt idx="183">
                  <c:v>75.67</c:v>
                </c:pt>
                <c:pt idx="184">
                  <c:v>75.34</c:v>
                </c:pt>
                <c:pt idx="185">
                  <c:v>73.92</c:v>
                </c:pt>
                <c:pt idx="186">
                  <c:v>74.36</c:v>
                </c:pt>
                <c:pt idx="187">
                  <c:v>76.19</c:v>
                </c:pt>
                <c:pt idx="188">
                  <c:v>77.25</c:v>
                </c:pt>
                <c:pt idx="189">
                  <c:v>78.09</c:v>
                </c:pt>
                <c:pt idx="190">
                  <c:v>79.53</c:v>
                </c:pt>
                <c:pt idx="191">
                  <c:v>79.09</c:v>
                </c:pt>
                <c:pt idx="192">
                  <c:v>78.64</c:v>
                </c:pt>
                <c:pt idx="193">
                  <c:v>78.52</c:v>
                </c:pt>
                <c:pt idx="194">
                  <c:v>79.28</c:v>
                </c:pt>
                <c:pt idx="195">
                  <c:v>81.260000000000005</c:v>
                </c:pt>
                <c:pt idx="196">
                  <c:v>82.56</c:v>
                </c:pt>
                <c:pt idx="197">
                  <c:v>81.08</c:v>
                </c:pt>
                <c:pt idx="198">
                  <c:v>81.95</c:v>
                </c:pt>
                <c:pt idx="199">
                  <c:v>82.39</c:v>
                </c:pt>
                <c:pt idx="200">
                  <c:v>83.65</c:v>
                </c:pt>
                <c:pt idx="201">
                  <c:v>83.42</c:v>
                </c:pt>
                <c:pt idx="202">
                  <c:v>83.18</c:v>
                </c:pt>
                <c:pt idx="203">
                  <c:v>84</c:v>
                </c:pt>
                <c:pt idx="204">
                  <c:v>84.86</c:v>
                </c:pt>
                <c:pt idx="205">
                  <c:v>84.33</c:v>
                </c:pt>
                <c:pt idx="206">
                  <c:v>85.08</c:v>
                </c:pt>
                <c:pt idx="207">
                  <c:v>85.82</c:v>
                </c:pt>
                <c:pt idx="208">
                  <c:v>84.61</c:v>
                </c:pt>
                <c:pt idx="209">
                  <c:v>85.53</c:v>
                </c:pt>
                <c:pt idx="210">
                  <c:v>85.99</c:v>
                </c:pt>
                <c:pt idx="211">
                  <c:v>86.4</c:v>
                </c:pt>
                <c:pt idx="212">
                  <c:v>84.58</c:v>
                </c:pt>
                <c:pt idx="213">
                  <c:v>84.32</c:v>
                </c:pt>
                <c:pt idx="214">
                  <c:v>84.38</c:v>
                </c:pt>
                <c:pt idx="215">
                  <c:v>84.71</c:v>
                </c:pt>
                <c:pt idx="216">
                  <c:v>84.72</c:v>
                </c:pt>
                <c:pt idx="217">
                  <c:v>81.99</c:v>
                </c:pt>
                <c:pt idx="218">
                  <c:v>80.540000000000006</c:v>
                </c:pt>
                <c:pt idx="219">
                  <c:v>82.74</c:v>
                </c:pt>
                <c:pt idx="220">
                  <c:v>83.43</c:v>
                </c:pt>
                <c:pt idx="221">
                  <c:v>84.78</c:v>
                </c:pt>
                <c:pt idx="222">
                  <c:v>82.64</c:v>
                </c:pt>
                <c:pt idx="223">
                  <c:v>82.87</c:v>
                </c:pt>
                <c:pt idx="224">
                  <c:v>82.17</c:v>
                </c:pt>
                <c:pt idx="225">
                  <c:v>82.05</c:v>
                </c:pt>
                <c:pt idx="226">
                  <c:v>82.43</c:v>
                </c:pt>
                <c:pt idx="227">
                  <c:v>80.28</c:v>
                </c:pt>
                <c:pt idx="228">
                  <c:v>81.239999999999995</c:v>
                </c:pt>
                <c:pt idx="229">
                  <c:v>78.89</c:v>
                </c:pt>
                <c:pt idx="230">
                  <c:v>79.7</c:v>
                </c:pt>
                <c:pt idx="231">
                  <c:v>82.31</c:v>
                </c:pt>
                <c:pt idx="232">
                  <c:v>82.25</c:v>
                </c:pt>
                <c:pt idx="233">
                  <c:v>82.22</c:v>
                </c:pt>
                <c:pt idx="234">
                  <c:v>72.72</c:v>
                </c:pt>
                <c:pt idx="235">
                  <c:v>73.44</c:v>
                </c:pt>
                <c:pt idx="236">
                  <c:v>70.569999999999993</c:v>
                </c:pt>
                <c:pt idx="237">
                  <c:v>68.87</c:v>
                </c:pt>
                <c:pt idx="238">
                  <c:v>69.67</c:v>
                </c:pt>
                <c:pt idx="239">
                  <c:v>69.88</c:v>
                </c:pt>
                <c:pt idx="240">
                  <c:v>73.08</c:v>
                </c:pt>
                <c:pt idx="241">
                  <c:v>75.44</c:v>
                </c:pt>
                <c:pt idx="242">
                  <c:v>75.819999999999993</c:v>
                </c:pt>
                <c:pt idx="243">
                  <c:v>74.42</c:v>
                </c:pt>
                <c:pt idx="244">
                  <c:v>75.150000000000006</c:v>
                </c:pt>
                <c:pt idx="245">
                  <c:v>74.39</c:v>
                </c:pt>
                <c:pt idx="246">
                  <c:v>73.7</c:v>
                </c:pt>
                <c:pt idx="247">
                  <c:v>73.88</c:v>
                </c:pt>
                <c:pt idx="248">
                  <c:v>75.02</c:v>
                </c:pt>
                <c:pt idx="249">
                  <c:v>73.52</c:v>
                </c:pt>
                <c:pt idx="250">
                  <c:v>71.52</c:v>
                </c:pt>
                <c:pt idx="251">
                  <c:v>73.98</c:v>
                </c:pt>
                <c:pt idx="252">
                  <c:v>75.290000000000006</c:v>
                </c:pt>
                <c:pt idx="253">
                  <c:v>76.849999999999994</c:v>
                </c:pt>
                <c:pt idx="254">
                  <c:v>76.14</c:v>
                </c:pt>
                <c:pt idx="255">
                  <c:v>78.599999999999994</c:v>
                </c:pt>
                <c:pt idx="256">
                  <c:v>78.94</c:v>
                </c:pt>
                <c:pt idx="257">
                  <c:v>79.23</c:v>
                </c:pt>
                <c:pt idx="258">
                  <c:v>79.319999999999993</c:v>
                </c:pt>
                <c:pt idx="259">
                  <c:v>77.78</c:v>
                </c:pt>
                <c:pt idx="260">
                  <c:v>78.98</c:v>
                </c:pt>
                <c:pt idx="261">
                  <c:v>80</c:v>
                </c:pt>
                <c:pt idx="262">
                  <c:v>80.8</c:v>
                </c:pt>
                <c:pt idx="263">
                  <c:v>81.99</c:v>
                </c:pt>
                <c:pt idx="264">
                  <c:v>81.75</c:v>
                </c:pt>
                <c:pt idx="265">
                  <c:v>80.87</c:v>
                </c:pt>
                <c:pt idx="266">
                  <c:v>83.72</c:v>
                </c:pt>
                <c:pt idx="267">
                  <c:v>84.67</c:v>
                </c:pt>
                <c:pt idx="268">
                  <c:v>84.47</c:v>
                </c:pt>
                <c:pt idx="269">
                  <c:v>86.06</c:v>
                </c:pt>
                <c:pt idx="270">
                  <c:v>86.48</c:v>
                </c:pt>
                <c:pt idx="271">
                  <c:v>87.51</c:v>
                </c:pt>
                <c:pt idx="272">
                  <c:v>88.44</c:v>
                </c:pt>
                <c:pt idx="273">
                  <c:v>88.38</c:v>
                </c:pt>
                <c:pt idx="274">
                  <c:v>87.89</c:v>
                </c:pt>
                <c:pt idx="275">
                  <c:v>86.27</c:v>
                </c:pt>
                <c:pt idx="276">
                  <c:v>88.2</c:v>
                </c:pt>
                <c:pt idx="277">
                  <c:v>89.96</c:v>
                </c:pt>
                <c:pt idx="278">
                  <c:v>89.34</c:v>
                </c:pt>
                <c:pt idx="279">
                  <c:v>90.03</c:v>
                </c:pt>
                <c:pt idx="280">
                  <c:v>91.21</c:v>
                </c:pt>
                <c:pt idx="281">
                  <c:v>89.16</c:v>
                </c:pt>
                <c:pt idx="282">
                  <c:v>89.47</c:v>
                </c:pt>
                <c:pt idx="283">
                  <c:v>91.11</c:v>
                </c:pt>
                <c:pt idx="284">
                  <c:v>93.27</c:v>
                </c:pt>
                <c:pt idx="285">
                  <c:v>92.69</c:v>
                </c:pt>
                <c:pt idx="286">
                  <c:v>90.78</c:v>
                </c:pt>
                <c:pt idx="287">
                  <c:v>91.55</c:v>
                </c:pt>
                <c:pt idx="288">
                  <c:v>91.41</c:v>
                </c:pt>
                <c:pt idx="289">
                  <c:v>94.44</c:v>
                </c:pt>
                <c:pt idx="290">
                  <c:v>96.48</c:v>
                </c:pt>
                <c:pt idx="291">
                  <c:v>93.28</c:v>
                </c:pt>
                <c:pt idx="292">
                  <c:v>94.81</c:v>
                </c:pt>
                <c:pt idx="293">
                  <c:v>92.97</c:v>
                </c:pt>
                <c:pt idx="294">
                  <c:v>93.54</c:v>
                </c:pt>
                <c:pt idx="295">
                  <c:v>95.39</c:v>
                </c:pt>
                <c:pt idx="296">
                  <c:v>96.84</c:v>
                </c:pt>
                <c:pt idx="297">
                  <c:v>96.84</c:v>
                </c:pt>
                <c:pt idx="298">
                  <c:v>99.08</c:v>
                </c:pt>
                <c:pt idx="299">
                  <c:v>97.93</c:v>
                </c:pt>
                <c:pt idx="300">
                  <c:v>100.99</c:v>
                </c:pt>
                <c:pt idx="301">
                  <c:v>104.97</c:v>
                </c:pt>
                <c:pt idx="302">
                  <c:v>112.93</c:v>
                </c:pt>
                <c:pt idx="303">
                  <c:v>110.46</c:v>
                </c:pt>
                <c:pt idx="304">
                  <c:v>118.11</c:v>
                </c:pt>
                <c:pt idx="305">
                  <c:v>123.21</c:v>
                </c:pt>
                <c:pt idx="306">
                  <c:v>127.98</c:v>
                </c:pt>
                <c:pt idx="307">
                  <c:v>111.14</c:v>
                </c:pt>
                <c:pt idx="308">
                  <c:v>109.33</c:v>
                </c:pt>
                <c:pt idx="309">
                  <c:v>112.67</c:v>
                </c:pt>
                <c:pt idx="310">
                  <c:v>106.9</c:v>
                </c:pt>
                <c:pt idx="311">
                  <c:v>99.91</c:v>
                </c:pt>
                <c:pt idx="312">
                  <c:v>98.02</c:v>
                </c:pt>
                <c:pt idx="313">
                  <c:v>106.64</c:v>
                </c:pt>
                <c:pt idx="314">
                  <c:v>107.93</c:v>
                </c:pt>
                <c:pt idx="315">
                  <c:v>115.62</c:v>
                </c:pt>
                <c:pt idx="316">
                  <c:v>115.48</c:v>
                </c:pt>
                <c:pt idx="317">
                  <c:v>121.6</c:v>
                </c:pt>
                <c:pt idx="318">
                  <c:v>119.03</c:v>
                </c:pt>
                <c:pt idx="319">
                  <c:v>120.65</c:v>
                </c:pt>
                <c:pt idx="320">
                  <c:v>112.48</c:v>
                </c:pt>
                <c:pt idx="321">
                  <c:v>110.23</c:v>
                </c:pt>
                <c:pt idx="322">
                  <c:v>113.45</c:v>
                </c:pt>
                <c:pt idx="323">
                  <c:v>107.91</c:v>
                </c:pt>
                <c:pt idx="324">
                  <c:v>104.39</c:v>
                </c:pt>
                <c:pt idx="325">
                  <c:v>107.53</c:v>
                </c:pt>
                <c:pt idx="326">
                  <c:v>106.64</c:v>
                </c:pt>
                <c:pt idx="327">
                  <c:v>101.07</c:v>
                </c:pt>
                <c:pt idx="328">
                  <c:v>100.58</c:v>
                </c:pt>
                <c:pt idx="329">
                  <c:v>102.78</c:v>
                </c:pt>
                <c:pt idx="330">
                  <c:v>98.48</c:v>
                </c:pt>
                <c:pt idx="331">
                  <c:v>104.64</c:v>
                </c:pt>
                <c:pt idx="332">
                  <c:v>108.78</c:v>
                </c:pt>
                <c:pt idx="333">
                  <c:v>111.7</c:v>
                </c:pt>
                <c:pt idx="334">
                  <c:v>111.7</c:v>
                </c:pt>
                <c:pt idx="335">
                  <c:v>113.16</c:v>
                </c:pt>
                <c:pt idx="336">
                  <c:v>107.25</c:v>
                </c:pt>
                <c:pt idx="337">
                  <c:v>106.8</c:v>
                </c:pt>
                <c:pt idx="338">
                  <c:v>108.33</c:v>
                </c:pt>
                <c:pt idx="339">
                  <c:v>106.65</c:v>
                </c:pt>
                <c:pt idx="340">
                  <c:v>102.32</c:v>
                </c:pt>
                <c:pt idx="341">
                  <c:v>104.99</c:v>
                </c:pt>
                <c:pt idx="342">
                  <c:v>105.32</c:v>
                </c:pt>
                <c:pt idx="343">
                  <c:v>107.59</c:v>
                </c:pt>
                <c:pt idx="344">
                  <c:v>109.34</c:v>
                </c:pt>
                <c:pt idx="345">
                  <c:v>107.58</c:v>
                </c:pt>
                <c:pt idx="346">
                  <c:v>104.97</c:v>
                </c:pt>
                <c:pt idx="347">
                  <c:v>110.14</c:v>
                </c:pt>
                <c:pt idx="348">
                  <c:v>110.9</c:v>
                </c:pt>
                <c:pt idx="349">
                  <c:v>112.39</c:v>
                </c:pt>
                <c:pt idx="350">
                  <c:v>105.94</c:v>
                </c:pt>
                <c:pt idx="351">
                  <c:v>102.46</c:v>
                </c:pt>
                <c:pt idx="352">
                  <c:v>107.51</c:v>
                </c:pt>
                <c:pt idx="353">
                  <c:v>107.45</c:v>
                </c:pt>
                <c:pt idx="354">
                  <c:v>111.55</c:v>
                </c:pt>
                <c:pt idx="355">
                  <c:v>114.24</c:v>
                </c:pt>
                <c:pt idx="356">
                  <c:v>111.93</c:v>
                </c:pt>
                <c:pt idx="357">
                  <c:v>109.11</c:v>
                </c:pt>
                <c:pt idx="358">
                  <c:v>112.04</c:v>
                </c:pt>
                <c:pt idx="359">
                  <c:v>112.55</c:v>
                </c:pt>
                <c:pt idx="360">
                  <c:v>113.42</c:v>
                </c:pt>
                <c:pt idx="361">
                  <c:v>113.56</c:v>
                </c:pt>
                <c:pt idx="362">
                  <c:v>114.03</c:v>
                </c:pt>
                <c:pt idx="363">
                  <c:v>117.4</c:v>
                </c:pt>
                <c:pt idx="364">
                  <c:v>119.43</c:v>
                </c:pt>
                <c:pt idx="365">
                  <c:v>121.67</c:v>
                </c:pt>
                <c:pt idx="366">
                  <c:v>122.84</c:v>
                </c:pt>
                <c:pt idx="367">
                  <c:v>116.29</c:v>
                </c:pt>
                <c:pt idx="368">
                  <c:v>117.61</c:v>
                </c:pt>
                <c:pt idx="369">
                  <c:v>119.72</c:v>
                </c:pt>
                <c:pt idx="370">
                  <c:v>119.51</c:v>
                </c:pt>
                <c:pt idx="371">
                  <c:v>120.57</c:v>
                </c:pt>
                <c:pt idx="372">
                  <c:v>123.58</c:v>
                </c:pt>
                <c:pt idx="373">
                  <c:v>123.07</c:v>
                </c:pt>
                <c:pt idx="374">
                  <c:v>122.01</c:v>
                </c:pt>
                <c:pt idx="375">
                  <c:v>122.27</c:v>
                </c:pt>
                <c:pt idx="376">
                  <c:v>121.17</c:v>
                </c:pt>
                <c:pt idx="377">
                  <c:v>118.51</c:v>
                </c:pt>
                <c:pt idx="378">
                  <c:v>119.81</c:v>
                </c:pt>
                <c:pt idx="379">
                  <c:v>113.12</c:v>
                </c:pt>
                <c:pt idx="380">
                  <c:v>114.13</c:v>
                </c:pt>
                <c:pt idx="381">
                  <c:v>114.65</c:v>
                </c:pt>
                <c:pt idx="382">
                  <c:v>111.74</c:v>
                </c:pt>
                <c:pt idx="383">
                  <c:v>110.05</c:v>
                </c:pt>
                <c:pt idx="384">
                  <c:v>113.12</c:v>
                </c:pt>
                <c:pt idx="385">
                  <c:v>115.09</c:v>
                </c:pt>
                <c:pt idx="386">
                  <c:v>117.98</c:v>
                </c:pt>
                <c:pt idx="387">
                  <c:v>116.26</c:v>
                </c:pt>
                <c:pt idx="388">
                  <c:v>114.81</c:v>
                </c:pt>
                <c:pt idx="389">
                  <c:v>111.63</c:v>
                </c:pt>
                <c:pt idx="390">
                  <c:v>113.5</c:v>
                </c:pt>
                <c:pt idx="391">
                  <c:v>102.77</c:v>
                </c:pt>
                <c:pt idx="392">
                  <c:v>100.69</c:v>
                </c:pt>
                <c:pt idx="393">
                  <c:v>104.65</c:v>
                </c:pt>
                <c:pt idx="394">
                  <c:v>107.02</c:v>
                </c:pt>
                <c:pt idx="395">
                  <c:v>107.1</c:v>
                </c:pt>
                <c:pt idx="396">
                  <c:v>99.49</c:v>
                </c:pt>
                <c:pt idx="397">
                  <c:v>99.57</c:v>
                </c:pt>
                <c:pt idx="398">
                  <c:v>99.1</c:v>
                </c:pt>
                <c:pt idx="399">
                  <c:v>101.16</c:v>
                </c:pt>
                <c:pt idx="400">
                  <c:v>106.27</c:v>
                </c:pt>
                <c:pt idx="401">
                  <c:v>107.35</c:v>
                </c:pt>
                <c:pt idx="402">
                  <c:v>106.92</c:v>
                </c:pt>
                <c:pt idx="403">
                  <c:v>103.86</c:v>
                </c:pt>
                <c:pt idx="404">
                  <c:v>103.2</c:v>
                </c:pt>
                <c:pt idx="405">
                  <c:v>105.15</c:v>
                </c:pt>
                <c:pt idx="406">
                  <c:v>104.4</c:v>
                </c:pt>
                <c:pt idx="407">
                  <c:v>106.62</c:v>
                </c:pt>
                <c:pt idx="408">
                  <c:v>107.14</c:v>
                </c:pt>
                <c:pt idx="409">
                  <c:v>110.01</c:v>
                </c:pt>
                <c:pt idx="410">
                  <c:v>100.03</c:v>
                </c:pt>
                <c:pt idx="411">
                  <c:v>100.54</c:v>
                </c:pt>
                <c:pt idx="412">
                  <c:v>96.78</c:v>
                </c:pt>
                <c:pt idx="413">
                  <c:v>94.12</c:v>
                </c:pt>
                <c:pt idx="414">
                  <c:v>94.92</c:v>
                </c:pt>
                <c:pt idx="415">
                  <c:v>96.65</c:v>
                </c:pt>
                <c:pt idx="416">
                  <c:v>96.31</c:v>
                </c:pt>
                <c:pt idx="417">
                  <c:v>97.4</c:v>
                </c:pt>
                <c:pt idx="418">
                  <c:v>99.6</c:v>
                </c:pt>
                <c:pt idx="419">
                  <c:v>98.15</c:v>
                </c:pt>
                <c:pt idx="420">
                  <c:v>95.1</c:v>
                </c:pt>
                <c:pt idx="421">
                  <c:v>92.34</c:v>
                </c:pt>
                <c:pt idx="422">
                  <c:v>93.65</c:v>
                </c:pt>
                <c:pt idx="423">
                  <c:v>96.59</c:v>
                </c:pt>
                <c:pt idx="424">
                  <c:v>96.72</c:v>
                </c:pt>
                <c:pt idx="425">
                  <c:v>96.48</c:v>
                </c:pt>
                <c:pt idx="426">
                  <c:v>100.22</c:v>
                </c:pt>
                <c:pt idx="427">
                  <c:v>101.22</c:v>
                </c:pt>
                <c:pt idx="428">
                  <c:v>99.34</c:v>
                </c:pt>
                <c:pt idx="429">
                  <c:v>100.99</c:v>
                </c:pt>
                <c:pt idx="430">
                  <c:v>105.09</c:v>
                </c:pt>
                <c:pt idx="431">
                  <c:v>99.31</c:v>
                </c:pt>
                <c:pt idx="432">
                  <c:v>96.49</c:v>
                </c:pt>
                <c:pt idx="433">
                  <c:v>92.36</c:v>
                </c:pt>
                <c:pt idx="434">
                  <c:v>93.02</c:v>
                </c:pt>
                <c:pt idx="435">
                  <c:v>95.74</c:v>
                </c:pt>
                <c:pt idx="436">
                  <c:v>92.83</c:v>
                </c:pt>
                <c:pt idx="437">
                  <c:v>88</c:v>
                </c:pt>
              </c:numCache>
            </c:numRef>
          </c:val>
          <c:smooth val="0"/>
          <c:extLst>
            <c:ext xmlns:c16="http://schemas.microsoft.com/office/drawing/2014/chart" uri="{C3380CC4-5D6E-409C-BE32-E72D297353CC}">
              <c16:uniqueId val="{00000000-8338-4058-9D48-63F62A104A17}"/>
            </c:ext>
          </c:extLst>
        </c:ser>
        <c:ser>
          <c:idx val="2"/>
          <c:order val="1"/>
          <c:tx>
            <c:strRef>
              <c:f>'10'!$R$5</c:f>
              <c:strCache>
                <c:ptCount val="1"/>
                <c:pt idx="0">
                  <c:v>Natural gas (Europe)</c:v>
                </c:pt>
              </c:strCache>
            </c:strRef>
          </c:tx>
          <c:spPr>
            <a:ln w="50800" cap="rnd">
              <a:solidFill>
                <a:srgbClr val="EB1C2D"/>
              </a:solidFill>
              <a:round/>
            </a:ln>
            <a:effectLst/>
          </c:spPr>
          <c:marker>
            <c:symbol val="none"/>
          </c:marker>
          <c:cat>
            <c:numRef>
              <c:f>'10'!$O$6:$O$443</c:f>
              <c:numCache>
                <c:formatCode>m/d/yyyy</c:formatCode>
                <c:ptCount val="438"/>
                <c:pt idx="0">
                  <c:v>0</c:v>
                </c:pt>
                <c:pt idx="1">
                  <c:v>44201</c:v>
                </c:pt>
                <c:pt idx="2">
                  <c:v>44202</c:v>
                </c:pt>
                <c:pt idx="3">
                  <c:v>44203</c:v>
                </c:pt>
                <c:pt idx="4">
                  <c:v>44204</c:v>
                </c:pt>
                <c:pt idx="5">
                  <c:v>44207</c:v>
                </c:pt>
                <c:pt idx="6">
                  <c:v>44208</c:v>
                </c:pt>
                <c:pt idx="7">
                  <c:v>44209</c:v>
                </c:pt>
                <c:pt idx="8">
                  <c:v>44210</c:v>
                </c:pt>
                <c:pt idx="9">
                  <c:v>44211</c:v>
                </c:pt>
                <c:pt idx="10">
                  <c:v>44214</c:v>
                </c:pt>
                <c:pt idx="11">
                  <c:v>44215</c:v>
                </c:pt>
                <c:pt idx="12">
                  <c:v>44216</c:v>
                </c:pt>
                <c:pt idx="13">
                  <c:v>44217</c:v>
                </c:pt>
                <c:pt idx="14">
                  <c:v>44218</c:v>
                </c:pt>
                <c:pt idx="15">
                  <c:v>44221</c:v>
                </c:pt>
                <c:pt idx="16">
                  <c:v>44222</c:v>
                </c:pt>
                <c:pt idx="17">
                  <c:v>44223</c:v>
                </c:pt>
                <c:pt idx="18">
                  <c:v>44224</c:v>
                </c:pt>
                <c:pt idx="19">
                  <c:v>44225</c:v>
                </c:pt>
                <c:pt idx="20">
                  <c:v>44228</c:v>
                </c:pt>
                <c:pt idx="21">
                  <c:v>44229</c:v>
                </c:pt>
                <c:pt idx="22">
                  <c:v>44230</c:v>
                </c:pt>
                <c:pt idx="23">
                  <c:v>44231</c:v>
                </c:pt>
                <c:pt idx="24">
                  <c:v>44232</c:v>
                </c:pt>
                <c:pt idx="25">
                  <c:v>44235</c:v>
                </c:pt>
                <c:pt idx="26">
                  <c:v>44236</c:v>
                </c:pt>
                <c:pt idx="27">
                  <c:v>44237</c:v>
                </c:pt>
                <c:pt idx="28">
                  <c:v>44238</c:v>
                </c:pt>
                <c:pt idx="29">
                  <c:v>44239</c:v>
                </c:pt>
                <c:pt idx="30">
                  <c:v>44242</c:v>
                </c:pt>
                <c:pt idx="31">
                  <c:v>44243</c:v>
                </c:pt>
                <c:pt idx="32">
                  <c:v>44244</c:v>
                </c:pt>
                <c:pt idx="33">
                  <c:v>44245</c:v>
                </c:pt>
                <c:pt idx="34">
                  <c:v>44246</c:v>
                </c:pt>
                <c:pt idx="35">
                  <c:v>44249</c:v>
                </c:pt>
                <c:pt idx="36">
                  <c:v>44250</c:v>
                </c:pt>
                <c:pt idx="37">
                  <c:v>44251</c:v>
                </c:pt>
                <c:pt idx="38">
                  <c:v>44252</c:v>
                </c:pt>
                <c:pt idx="39">
                  <c:v>44253</c:v>
                </c:pt>
                <c:pt idx="40">
                  <c:v>44256</c:v>
                </c:pt>
                <c:pt idx="41">
                  <c:v>44257</c:v>
                </c:pt>
                <c:pt idx="42">
                  <c:v>44258</c:v>
                </c:pt>
                <c:pt idx="43">
                  <c:v>44259</c:v>
                </c:pt>
                <c:pt idx="44">
                  <c:v>44260</c:v>
                </c:pt>
                <c:pt idx="45">
                  <c:v>44263</c:v>
                </c:pt>
                <c:pt idx="46">
                  <c:v>44264</c:v>
                </c:pt>
                <c:pt idx="47">
                  <c:v>44265</c:v>
                </c:pt>
                <c:pt idx="48">
                  <c:v>44266</c:v>
                </c:pt>
                <c:pt idx="49">
                  <c:v>44267</c:v>
                </c:pt>
                <c:pt idx="50">
                  <c:v>44270</c:v>
                </c:pt>
                <c:pt idx="51">
                  <c:v>44271</c:v>
                </c:pt>
                <c:pt idx="52">
                  <c:v>44272</c:v>
                </c:pt>
                <c:pt idx="53">
                  <c:v>44273</c:v>
                </c:pt>
                <c:pt idx="54">
                  <c:v>44274</c:v>
                </c:pt>
                <c:pt idx="55">
                  <c:v>44277</c:v>
                </c:pt>
                <c:pt idx="56">
                  <c:v>44278</c:v>
                </c:pt>
                <c:pt idx="57">
                  <c:v>44279</c:v>
                </c:pt>
                <c:pt idx="58">
                  <c:v>44280</c:v>
                </c:pt>
                <c:pt idx="59">
                  <c:v>44281</c:v>
                </c:pt>
                <c:pt idx="60">
                  <c:v>44284</c:v>
                </c:pt>
                <c:pt idx="61">
                  <c:v>44285</c:v>
                </c:pt>
                <c:pt idx="62">
                  <c:v>44286</c:v>
                </c:pt>
                <c:pt idx="63">
                  <c:v>44287</c:v>
                </c:pt>
                <c:pt idx="64">
                  <c:v>44288</c:v>
                </c:pt>
                <c:pt idx="65">
                  <c:v>44291</c:v>
                </c:pt>
                <c:pt idx="66">
                  <c:v>44292</c:v>
                </c:pt>
                <c:pt idx="67">
                  <c:v>44293</c:v>
                </c:pt>
                <c:pt idx="68">
                  <c:v>44294</c:v>
                </c:pt>
                <c:pt idx="69">
                  <c:v>44295</c:v>
                </c:pt>
                <c:pt idx="70">
                  <c:v>44298</c:v>
                </c:pt>
                <c:pt idx="71">
                  <c:v>44299</c:v>
                </c:pt>
                <c:pt idx="72">
                  <c:v>44300</c:v>
                </c:pt>
                <c:pt idx="73">
                  <c:v>44301</c:v>
                </c:pt>
                <c:pt idx="74">
                  <c:v>44302</c:v>
                </c:pt>
                <c:pt idx="75">
                  <c:v>44305</c:v>
                </c:pt>
                <c:pt idx="76">
                  <c:v>44306</c:v>
                </c:pt>
                <c:pt idx="77">
                  <c:v>44307</c:v>
                </c:pt>
                <c:pt idx="78">
                  <c:v>44308</c:v>
                </c:pt>
                <c:pt idx="79">
                  <c:v>44309</c:v>
                </c:pt>
                <c:pt idx="80">
                  <c:v>44312</c:v>
                </c:pt>
                <c:pt idx="81">
                  <c:v>44313</c:v>
                </c:pt>
                <c:pt idx="82">
                  <c:v>44314</c:v>
                </c:pt>
                <c:pt idx="83">
                  <c:v>44315</c:v>
                </c:pt>
                <c:pt idx="84">
                  <c:v>44316</c:v>
                </c:pt>
                <c:pt idx="85">
                  <c:v>44319</c:v>
                </c:pt>
                <c:pt idx="86">
                  <c:v>44320</c:v>
                </c:pt>
                <c:pt idx="87">
                  <c:v>44321</c:v>
                </c:pt>
                <c:pt idx="88">
                  <c:v>44322</c:v>
                </c:pt>
                <c:pt idx="89">
                  <c:v>44323</c:v>
                </c:pt>
                <c:pt idx="90">
                  <c:v>44326</c:v>
                </c:pt>
                <c:pt idx="91">
                  <c:v>44327</c:v>
                </c:pt>
                <c:pt idx="92">
                  <c:v>44328</c:v>
                </c:pt>
                <c:pt idx="93">
                  <c:v>44329</c:v>
                </c:pt>
                <c:pt idx="94">
                  <c:v>44330</c:v>
                </c:pt>
                <c:pt idx="95">
                  <c:v>44333</c:v>
                </c:pt>
                <c:pt idx="96">
                  <c:v>44334</c:v>
                </c:pt>
                <c:pt idx="97">
                  <c:v>44335</c:v>
                </c:pt>
                <c:pt idx="98">
                  <c:v>44336</c:v>
                </c:pt>
                <c:pt idx="99">
                  <c:v>44337</c:v>
                </c:pt>
                <c:pt idx="100">
                  <c:v>44340</c:v>
                </c:pt>
                <c:pt idx="101">
                  <c:v>44341</c:v>
                </c:pt>
                <c:pt idx="102">
                  <c:v>44342</c:v>
                </c:pt>
                <c:pt idx="103">
                  <c:v>44343</c:v>
                </c:pt>
                <c:pt idx="104">
                  <c:v>44344</c:v>
                </c:pt>
                <c:pt idx="105">
                  <c:v>44347</c:v>
                </c:pt>
                <c:pt idx="106">
                  <c:v>44348</c:v>
                </c:pt>
                <c:pt idx="107">
                  <c:v>44349</c:v>
                </c:pt>
                <c:pt idx="108">
                  <c:v>44350</c:v>
                </c:pt>
                <c:pt idx="109">
                  <c:v>44351</c:v>
                </c:pt>
                <c:pt idx="110">
                  <c:v>44354</c:v>
                </c:pt>
                <c:pt idx="111">
                  <c:v>44355</c:v>
                </c:pt>
                <c:pt idx="112">
                  <c:v>44356</c:v>
                </c:pt>
                <c:pt idx="113">
                  <c:v>44357</c:v>
                </c:pt>
                <c:pt idx="114">
                  <c:v>44358</c:v>
                </c:pt>
                <c:pt idx="115">
                  <c:v>44361</c:v>
                </c:pt>
                <c:pt idx="116">
                  <c:v>44362</c:v>
                </c:pt>
                <c:pt idx="117">
                  <c:v>44363</c:v>
                </c:pt>
                <c:pt idx="118">
                  <c:v>44364</c:v>
                </c:pt>
                <c:pt idx="119">
                  <c:v>44365</c:v>
                </c:pt>
                <c:pt idx="120">
                  <c:v>44368</c:v>
                </c:pt>
                <c:pt idx="121">
                  <c:v>44369</c:v>
                </c:pt>
                <c:pt idx="122">
                  <c:v>44370</c:v>
                </c:pt>
                <c:pt idx="123">
                  <c:v>44371</c:v>
                </c:pt>
                <c:pt idx="124">
                  <c:v>44372</c:v>
                </c:pt>
                <c:pt idx="125">
                  <c:v>44375</c:v>
                </c:pt>
                <c:pt idx="126">
                  <c:v>44376</c:v>
                </c:pt>
                <c:pt idx="127">
                  <c:v>44377</c:v>
                </c:pt>
                <c:pt idx="128">
                  <c:v>44378</c:v>
                </c:pt>
                <c:pt idx="129">
                  <c:v>44379</c:v>
                </c:pt>
                <c:pt idx="130">
                  <c:v>44382</c:v>
                </c:pt>
                <c:pt idx="131">
                  <c:v>44383</c:v>
                </c:pt>
                <c:pt idx="132">
                  <c:v>44384</c:v>
                </c:pt>
                <c:pt idx="133">
                  <c:v>44385</c:v>
                </c:pt>
                <c:pt idx="134">
                  <c:v>44386</c:v>
                </c:pt>
                <c:pt idx="135">
                  <c:v>44389</c:v>
                </c:pt>
                <c:pt idx="136">
                  <c:v>44390</c:v>
                </c:pt>
                <c:pt idx="137">
                  <c:v>44391</c:v>
                </c:pt>
                <c:pt idx="138">
                  <c:v>44392</c:v>
                </c:pt>
                <c:pt idx="139">
                  <c:v>44393</c:v>
                </c:pt>
                <c:pt idx="140">
                  <c:v>44396</c:v>
                </c:pt>
                <c:pt idx="141">
                  <c:v>44397</c:v>
                </c:pt>
                <c:pt idx="142">
                  <c:v>44398</c:v>
                </c:pt>
                <c:pt idx="143">
                  <c:v>44399</c:v>
                </c:pt>
                <c:pt idx="144">
                  <c:v>44400</c:v>
                </c:pt>
                <c:pt idx="145">
                  <c:v>44403</c:v>
                </c:pt>
                <c:pt idx="146">
                  <c:v>44404</c:v>
                </c:pt>
                <c:pt idx="147">
                  <c:v>44405</c:v>
                </c:pt>
                <c:pt idx="148">
                  <c:v>44406</c:v>
                </c:pt>
                <c:pt idx="149">
                  <c:v>44407</c:v>
                </c:pt>
                <c:pt idx="150">
                  <c:v>44410</c:v>
                </c:pt>
                <c:pt idx="151">
                  <c:v>44411</c:v>
                </c:pt>
                <c:pt idx="152">
                  <c:v>44412</c:v>
                </c:pt>
                <c:pt idx="153">
                  <c:v>44413</c:v>
                </c:pt>
                <c:pt idx="154">
                  <c:v>44414</c:v>
                </c:pt>
                <c:pt idx="155">
                  <c:v>44417</c:v>
                </c:pt>
                <c:pt idx="156">
                  <c:v>44418</c:v>
                </c:pt>
                <c:pt idx="157">
                  <c:v>44419</c:v>
                </c:pt>
                <c:pt idx="158">
                  <c:v>44420</c:v>
                </c:pt>
                <c:pt idx="159">
                  <c:v>44421</c:v>
                </c:pt>
                <c:pt idx="160">
                  <c:v>44424</c:v>
                </c:pt>
                <c:pt idx="161">
                  <c:v>44425</c:v>
                </c:pt>
                <c:pt idx="162">
                  <c:v>44426</c:v>
                </c:pt>
                <c:pt idx="163">
                  <c:v>44427</c:v>
                </c:pt>
                <c:pt idx="164">
                  <c:v>44428</c:v>
                </c:pt>
                <c:pt idx="165">
                  <c:v>44431</c:v>
                </c:pt>
                <c:pt idx="166">
                  <c:v>44432</c:v>
                </c:pt>
                <c:pt idx="167">
                  <c:v>44433</c:v>
                </c:pt>
                <c:pt idx="168">
                  <c:v>44434</c:v>
                </c:pt>
                <c:pt idx="169">
                  <c:v>44435</c:v>
                </c:pt>
                <c:pt idx="170">
                  <c:v>44438</c:v>
                </c:pt>
                <c:pt idx="171">
                  <c:v>44439</c:v>
                </c:pt>
                <c:pt idx="172">
                  <c:v>44440</c:v>
                </c:pt>
                <c:pt idx="173">
                  <c:v>44441</c:v>
                </c:pt>
                <c:pt idx="174">
                  <c:v>44442</c:v>
                </c:pt>
                <c:pt idx="175">
                  <c:v>44445</c:v>
                </c:pt>
                <c:pt idx="176">
                  <c:v>44446</c:v>
                </c:pt>
                <c:pt idx="177">
                  <c:v>44447</c:v>
                </c:pt>
                <c:pt idx="178">
                  <c:v>44448</c:v>
                </c:pt>
                <c:pt idx="179">
                  <c:v>44449</c:v>
                </c:pt>
                <c:pt idx="180">
                  <c:v>44452</c:v>
                </c:pt>
                <c:pt idx="181">
                  <c:v>44453</c:v>
                </c:pt>
                <c:pt idx="182">
                  <c:v>44454</c:v>
                </c:pt>
                <c:pt idx="183">
                  <c:v>44455</c:v>
                </c:pt>
                <c:pt idx="184">
                  <c:v>44456</c:v>
                </c:pt>
                <c:pt idx="185">
                  <c:v>44459</c:v>
                </c:pt>
                <c:pt idx="186">
                  <c:v>44460</c:v>
                </c:pt>
                <c:pt idx="187">
                  <c:v>44461</c:v>
                </c:pt>
                <c:pt idx="188">
                  <c:v>44462</c:v>
                </c:pt>
                <c:pt idx="189">
                  <c:v>44463</c:v>
                </c:pt>
                <c:pt idx="190">
                  <c:v>44466</c:v>
                </c:pt>
                <c:pt idx="191">
                  <c:v>44467</c:v>
                </c:pt>
                <c:pt idx="192">
                  <c:v>44468</c:v>
                </c:pt>
                <c:pt idx="193">
                  <c:v>44469</c:v>
                </c:pt>
                <c:pt idx="194">
                  <c:v>44470</c:v>
                </c:pt>
                <c:pt idx="195">
                  <c:v>44473</c:v>
                </c:pt>
                <c:pt idx="196">
                  <c:v>44474</c:v>
                </c:pt>
                <c:pt idx="197">
                  <c:v>44475</c:v>
                </c:pt>
                <c:pt idx="198">
                  <c:v>44476</c:v>
                </c:pt>
                <c:pt idx="199">
                  <c:v>44477</c:v>
                </c:pt>
                <c:pt idx="200">
                  <c:v>44480</c:v>
                </c:pt>
                <c:pt idx="201">
                  <c:v>44481</c:v>
                </c:pt>
                <c:pt idx="202">
                  <c:v>44482</c:v>
                </c:pt>
                <c:pt idx="203">
                  <c:v>44483</c:v>
                </c:pt>
                <c:pt idx="204">
                  <c:v>44484</c:v>
                </c:pt>
                <c:pt idx="205">
                  <c:v>44487</c:v>
                </c:pt>
                <c:pt idx="206">
                  <c:v>44488</c:v>
                </c:pt>
                <c:pt idx="207">
                  <c:v>44489</c:v>
                </c:pt>
                <c:pt idx="208">
                  <c:v>44490</c:v>
                </c:pt>
                <c:pt idx="209">
                  <c:v>44491</c:v>
                </c:pt>
                <c:pt idx="210">
                  <c:v>44494</c:v>
                </c:pt>
                <c:pt idx="211">
                  <c:v>44495</c:v>
                </c:pt>
                <c:pt idx="212">
                  <c:v>44496</c:v>
                </c:pt>
                <c:pt idx="213">
                  <c:v>44497</c:v>
                </c:pt>
                <c:pt idx="214">
                  <c:v>44498</c:v>
                </c:pt>
                <c:pt idx="215">
                  <c:v>44501</c:v>
                </c:pt>
                <c:pt idx="216">
                  <c:v>44502</c:v>
                </c:pt>
                <c:pt idx="217">
                  <c:v>44503</c:v>
                </c:pt>
                <c:pt idx="218">
                  <c:v>44504</c:v>
                </c:pt>
                <c:pt idx="219">
                  <c:v>44505</c:v>
                </c:pt>
                <c:pt idx="220">
                  <c:v>44508</c:v>
                </c:pt>
                <c:pt idx="221">
                  <c:v>44509</c:v>
                </c:pt>
                <c:pt idx="222">
                  <c:v>44510</c:v>
                </c:pt>
                <c:pt idx="223">
                  <c:v>44511</c:v>
                </c:pt>
                <c:pt idx="224">
                  <c:v>44512</c:v>
                </c:pt>
                <c:pt idx="225">
                  <c:v>44515</c:v>
                </c:pt>
                <c:pt idx="226">
                  <c:v>44516</c:v>
                </c:pt>
                <c:pt idx="227">
                  <c:v>44517</c:v>
                </c:pt>
                <c:pt idx="228">
                  <c:v>44518</c:v>
                </c:pt>
                <c:pt idx="229">
                  <c:v>44519</c:v>
                </c:pt>
                <c:pt idx="230">
                  <c:v>44522</c:v>
                </c:pt>
                <c:pt idx="231">
                  <c:v>44523</c:v>
                </c:pt>
                <c:pt idx="232">
                  <c:v>44524</c:v>
                </c:pt>
                <c:pt idx="233">
                  <c:v>44525</c:v>
                </c:pt>
                <c:pt idx="234">
                  <c:v>44526</c:v>
                </c:pt>
                <c:pt idx="235">
                  <c:v>44529</c:v>
                </c:pt>
                <c:pt idx="236">
                  <c:v>44530</c:v>
                </c:pt>
                <c:pt idx="237">
                  <c:v>44531</c:v>
                </c:pt>
                <c:pt idx="238">
                  <c:v>44532</c:v>
                </c:pt>
                <c:pt idx="239">
                  <c:v>44533</c:v>
                </c:pt>
                <c:pt idx="240">
                  <c:v>44536</c:v>
                </c:pt>
                <c:pt idx="241">
                  <c:v>44537</c:v>
                </c:pt>
                <c:pt idx="242">
                  <c:v>44538</c:v>
                </c:pt>
                <c:pt idx="243">
                  <c:v>44539</c:v>
                </c:pt>
                <c:pt idx="244">
                  <c:v>44540</c:v>
                </c:pt>
                <c:pt idx="245">
                  <c:v>44543</c:v>
                </c:pt>
                <c:pt idx="246">
                  <c:v>44544</c:v>
                </c:pt>
                <c:pt idx="247">
                  <c:v>44545</c:v>
                </c:pt>
                <c:pt idx="248">
                  <c:v>44546</c:v>
                </c:pt>
                <c:pt idx="249">
                  <c:v>44547</c:v>
                </c:pt>
                <c:pt idx="250">
                  <c:v>44550</c:v>
                </c:pt>
                <c:pt idx="251">
                  <c:v>44551</c:v>
                </c:pt>
                <c:pt idx="252">
                  <c:v>44552</c:v>
                </c:pt>
                <c:pt idx="253">
                  <c:v>44553</c:v>
                </c:pt>
                <c:pt idx="254">
                  <c:v>44554</c:v>
                </c:pt>
                <c:pt idx="255">
                  <c:v>44557</c:v>
                </c:pt>
                <c:pt idx="256">
                  <c:v>44558</c:v>
                </c:pt>
                <c:pt idx="257">
                  <c:v>44559</c:v>
                </c:pt>
                <c:pt idx="258">
                  <c:v>44560</c:v>
                </c:pt>
                <c:pt idx="259">
                  <c:v>44561</c:v>
                </c:pt>
                <c:pt idx="260">
                  <c:v>44564</c:v>
                </c:pt>
                <c:pt idx="261">
                  <c:v>44565</c:v>
                </c:pt>
                <c:pt idx="262">
                  <c:v>44566</c:v>
                </c:pt>
                <c:pt idx="263">
                  <c:v>44567</c:v>
                </c:pt>
                <c:pt idx="264">
                  <c:v>44568</c:v>
                </c:pt>
                <c:pt idx="265">
                  <c:v>44571</c:v>
                </c:pt>
                <c:pt idx="266">
                  <c:v>44572</c:v>
                </c:pt>
                <c:pt idx="267">
                  <c:v>44573</c:v>
                </c:pt>
                <c:pt idx="268">
                  <c:v>44574</c:v>
                </c:pt>
                <c:pt idx="269">
                  <c:v>44575</c:v>
                </c:pt>
                <c:pt idx="270">
                  <c:v>44578</c:v>
                </c:pt>
                <c:pt idx="271">
                  <c:v>44579</c:v>
                </c:pt>
                <c:pt idx="272">
                  <c:v>44580</c:v>
                </c:pt>
                <c:pt idx="273">
                  <c:v>44581</c:v>
                </c:pt>
                <c:pt idx="274">
                  <c:v>44582</c:v>
                </c:pt>
                <c:pt idx="275">
                  <c:v>44585</c:v>
                </c:pt>
                <c:pt idx="276">
                  <c:v>44586</c:v>
                </c:pt>
                <c:pt idx="277">
                  <c:v>44587</c:v>
                </c:pt>
                <c:pt idx="278">
                  <c:v>44588</c:v>
                </c:pt>
                <c:pt idx="279">
                  <c:v>44589</c:v>
                </c:pt>
                <c:pt idx="280">
                  <c:v>44592</c:v>
                </c:pt>
                <c:pt idx="281">
                  <c:v>44593</c:v>
                </c:pt>
                <c:pt idx="282">
                  <c:v>44594</c:v>
                </c:pt>
                <c:pt idx="283">
                  <c:v>44595</c:v>
                </c:pt>
                <c:pt idx="284">
                  <c:v>44596</c:v>
                </c:pt>
                <c:pt idx="285">
                  <c:v>44599</c:v>
                </c:pt>
                <c:pt idx="286">
                  <c:v>44600</c:v>
                </c:pt>
                <c:pt idx="287">
                  <c:v>44601</c:v>
                </c:pt>
                <c:pt idx="288">
                  <c:v>44602</c:v>
                </c:pt>
                <c:pt idx="289">
                  <c:v>44603</c:v>
                </c:pt>
                <c:pt idx="290">
                  <c:v>44606</c:v>
                </c:pt>
                <c:pt idx="291">
                  <c:v>44607</c:v>
                </c:pt>
                <c:pt idx="292">
                  <c:v>44608</c:v>
                </c:pt>
                <c:pt idx="293">
                  <c:v>44609</c:v>
                </c:pt>
                <c:pt idx="294">
                  <c:v>44610</c:v>
                </c:pt>
                <c:pt idx="295">
                  <c:v>44613</c:v>
                </c:pt>
                <c:pt idx="296">
                  <c:v>44614</c:v>
                </c:pt>
                <c:pt idx="297">
                  <c:v>44615</c:v>
                </c:pt>
                <c:pt idx="298">
                  <c:v>44616</c:v>
                </c:pt>
                <c:pt idx="299">
                  <c:v>44617</c:v>
                </c:pt>
                <c:pt idx="300">
                  <c:v>44620</c:v>
                </c:pt>
                <c:pt idx="301">
                  <c:v>44621</c:v>
                </c:pt>
                <c:pt idx="302">
                  <c:v>44622</c:v>
                </c:pt>
                <c:pt idx="303">
                  <c:v>44623</c:v>
                </c:pt>
                <c:pt idx="304">
                  <c:v>44624</c:v>
                </c:pt>
                <c:pt idx="305">
                  <c:v>44627</c:v>
                </c:pt>
                <c:pt idx="306">
                  <c:v>44628</c:v>
                </c:pt>
                <c:pt idx="307">
                  <c:v>44629</c:v>
                </c:pt>
                <c:pt idx="308">
                  <c:v>44630</c:v>
                </c:pt>
                <c:pt idx="309">
                  <c:v>44631</c:v>
                </c:pt>
                <c:pt idx="310">
                  <c:v>44634</c:v>
                </c:pt>
                <c:pt idx="311">
                  <c:v>44635</c:v>
                </c:pt>
                <c:pt idx="312">
                  <c:v>44636</c:v>
                </c:pt>
                <c:pt idx="313">
                  <c:v>44637</c:v>
                </c:pt>
                <c:pt idx="314">
                  <c:v>44638</c:v>
                </c:pt>
                <c:pt idx="315">
                  <c:v>44641</c:v>
                </c:pt>
                <c:pt idx="316">
                  <c:v>44642</c:v>
                </c:pt>
                <c:pt idx="317">
                  <c:v>44643</c:v>
                </c:pt>
                <c:pt idx="318">
                  <c:v>44644</c:v>
                </c:pt>
                <c:pt idx="319">
                  <c:v>44645</c:v>
                </c:pt>
                <c:pt idx="320">
                  <c:v>44648</c:v>
                </c:pt>
                <c:pt idx="321">
                  <c:v>44649</c:v>
                </c:pt>
                <c:pt idx="322">
                  <c:v>44650</c:v>
                </c:pt>
                <c:pt idx="323">
                  <c:v>44651</c:v>
                </c:pt>
                <c:pt idx="324">
                  <c:v>44652</c:v>
                </c:pt>
                <c:pt idx="325">
                  <c:v>44655</c:v>
                </c:pt>
                <c:pt idx="326">
                  <c:v>44656</c:v>
                </c:pt>
                <c:pt idx="327">
                  <c:v>44657</c:v>
                </c:pt>
                <c:pt idx="328">
                  <c:v>44658</c:v>
                </c:pt>
                <c:pt idx="329">
                  <c:v>44659</c:v>
                </c:pt>
                <c:pt idx="330">
                  <c:v>44662</c:v>
                </c:pt>
                <c:pt idx="331">
                  <c:v>44663</c:v>
                </c:pt>
                <c:pt idx="332">
                  <c:v>44664</c:v>
                </c:pt>
                <c:pt idx="333">
                  <c:v>44665</c:v>
                </c:pt>
                <c:pt idx="334">
                  <c:v>44666</c:v>
                </c:pt>
                <c:pt idx="335">
                  <c:v>44669</c:v>
                </c:pt>
                <c:pt idx="336">
                  <c:v>44670</c:v>
                </c:pt>
                <c:pt idx="337">
                  <c:v>44671</c:v>
                </c:pt>
                <c:pt idx="338">
                  <c:v>44672</c:v>
                </c:pt>
                <c:pt idx="339">
                  <c:v>44673</c:v>
                </c:pt>
                <c:pt idx="340">
                  <c:v>44676</c:v>
                </c:pt>
                <c:pt idx="341">
                  <c:v>44677</c:v>
                </c:pt>
                <c:pt idx="342">
                  <c:v>44678</c:v>
                </c:pt>
                <c:pt idx="343">
                  <c:v>44679</c:v>
                </c:pt>
                <c:pt idx="344">
                  <c:v>44680</c:v>
                </c:pt>
                <c:pt idx="345">
                  <c:v>44683</c:v>
                </c:pt>
                <c:pt idx="346">
                  <c:v>44684</c:v>
                </c:pt>
                <c:pt idx="347">
                  <c:v>44685</c:v>
                </c:pt>
                <c:pt idx="348">
                  <c:v>44686</c:v>
                </c:pt>
                <c:pt idx="349">
                  <c:v>44687</c:v>
                </c:pt>
                <c:pt idx="350">
                  <c:v>44690</c:v>
                </c:pt>
                <c:pt idx="351">
                  <c:v>44691</c:v>
                </c:pt>
                <c:pt idx="352">
                  <c:v>44692</c:v>
                </c:pt>
                <c:pt idx="353">
                  <c:v>44693</c:v>
                </c:pt>
                <c:pt idx="354">
                  <c:v>44694</c:v>
                </c:pt>
                <c:pt idx="355">
                  <c:v>44697</c:v>
                </c:pt>
                <c:pt idx="356">
                  <c:v>44698</c:v>
                </c:pt>
                <c:pt idx="357">
                  <c:v>44699</c:v>
                </c:pt>
                <c:pt idx="358">
                  <c:v>44700</c:v>
                </c:pt>
                <c:pt idx="359">
                  <c:v>44701</c:v>
                </c:pt>
                <c:pt idx="360">
                  <c:v>44704</c:v>
                </c:pt>
                <c:pt idx="361">
                  <c:v>44705</c:v>
                </c:pt>
                <c:pt idx="362">
                  <c:v>44706</c:v>
                </c:pt>
                <c:pt idx="363">
                  <c:v>44707</c:v>
                </c:pt>
                <c:pt idx="364">
                  <c:v>44708</c:v>
                </c:pt>
                <c:pt idx="365">
                  <c:v>44711</c:v>
                </c:pt>
                <c:pt idx="366">
                  <c:v>44712</c:v>
                </c:pt>
                <c:pt idx="367">
                  <c:v>44713</c:v>
                </c:pt>
                <c:pt idx="368">
                  <c:v>44714</c:v>
                </c:pt>
                <c:pt idx="369">
                  <c:v>44715</c:v>
                </c:pt>
                <c:pt idx="370">
                  <c:v>44718</c:v>
                </c:pt>
                <c:pt idx="371">
                  <c:v>44719</c:v>
                </c:pt>
                <c:pt idx="372">
                  <c:v>44720</c:v>
                </c:pt>
                <c:pt idx="373">
                  <c:v>44721</c:v>
                </c:pt>
                <c:pt idx="374">
                  <c:v>44722</c:v>
                </c:pt>
                <c:pt idx="375">
                  <c:v>44725</c:v>
                </c:pt>
                <c:pt idx="376">
                  <c:v>44726</c:v>
                </c:pt>
                <c:pt idx="377">
                  <c:v>44727</c:v>
                </c:pt>
                <c:pt idx="378">
                  <c:v>44728</c:v>
                </c:pt>
                <c:pt idx="379">
                  <c:v>44729</c:v>
                </c:pt>
                <c:pt idx="380">
                  <c:v>44732</c:v>
                </c:pt>
                <c:pt idx="381">
                  <c:v>44733</c:v>
                </c:pt>
                <c:pt idx="382">
                  <c:v>44734</c:v>
                </c:pt>
                <c:pt idx="383">
                  <c:v>44735</c:v>
                </c:pt>
                <c:pt idx="384">
                  <c:v>44736</c:v>
                </c:pt>
                <c:pt idx="385">
                  <c:v>44739</c:v>
                </c:pt>
                <c:pt idx="386">
                  <c:v>44740</c:v>
                </c:pt>
                <c:pt idx="387">
                  <c:v>44741</c:v>
                </c:pt>
                <c:pt idx="388">
                  <c:v>44742</c:v>
                </c:pt>
                <c:pt idx="389">
                  <c:v>44743</c:v>
                </c:pt>
                <c:pt idx="390">
                  <c:v>44746</c:v>
                </c:pt>
                <c:pt idx="391">
                  <c:v>44747</c:v>
                </c:pt>
                <c:pt idx="392">
                  <c:v>44748</c:v>
                </c:pt>
                <c:pt idx="393">
                  <c:v>44749</c:v>
                </c:pt>
                <c:pt idx="394">
                  <c:v>44750</c:v>
                </c:pt>
                <c:pt idx="395">
                  <c:v>44753</c:v>
                </c:pt>
                <c:pt idx="396">
                  <c:v>44754</c:v>
                </c:pt>
                <c:pt idx="397">
                  <c:v>44755</c:v>
                </c:pt>
                <c:pt idx="398">
                  <c:v>44756</c:v>
                </c:pt>
                <c:pt idx="399">
                  <c:v>44757</c:v>
                </c:pt>
                <c:pt idx="400">
                  <c:v>44760</c:v>
                </c:pt>
                <c:pt idx="401">
                  <c:v>44761</c:v>
                </c:pt>
                <c:pt idx="402">
                  <c:v>44762</c:v>
                </c:pt>
                <c:pt idx="403">
                  <c:v>44763</c:v>
                </c:pt>
                <c:pt idx="404">
                  <c:v>44764</c:v>
                </c:pt>
                <c:pt idx="405">
                  <c:v>44767</c:v>
                </c:pt>
                <c:pt idx="406">
                  <c:v>44768</c:v>
                </c:pt>
                <c:pt idx="407">
                  <c:v>44769</c:v>
                </c:pt>
                <c:pt idx="408">
                  <c:v>44770</c:v>
                </c:pt>
                <c:pt idx="409">
                  <c:v>44771</c:v>
                </c:pt>
                <c:pt idx="410">
                  <c:v>44774</c:v>
                </c:pt>
                <c:pt idx="411">
                  <c:v>44775</c:v>
                </c:pt>
                <c:pt idx="412">
                  <c:v>44776</c:v>
                </c:pt>
                <c:pt idx="413">
                  <c:v>44777</c:v>
                </c:pt>
                <c:pt idx="414">
                  <c:v>44778</c:v>
                </c:pt>
                <c:pt idx="415">
                  <c:v>44781</c:v>
                </c:pt>
                <c:pt idx="416">
                  <c:v>44782</c:v>
                </c:pt>
                <c:pt idx="417">
                  <c:v>44783</c:v>
                </c:pt>
                <c:pt idx="418">
                  <c:v>44784</c:v>
                </c:pt>
                <c:pt idx="419">
                  <c:v>44785</c:v>
                </c:pt>
                <c:pt idx="420">
                  <c:v>44788</c:v>
                </c:pt>
                <c:pt idx="421">
                  <c:v>44789</c:v>
                </c:pt>
                <c:pt idx="422">
                  <c:v>44790</c:v>
                </c:pt>
                <c:pt idx="423">
                  <c:v>44791</c:v>
                </c:pt>
                <c:pt idx="424">
                  <c:v>44792</c:v>
                </c:pt>
                <c:pt idx="425">
                  <c:v>44795</c:v>
                </c:pt>
                <c:pt idx="426">
                  <c:v>44796</c:v>
                </c:pt>
                <c:pt idx="427">
                  <c:v>44797</c:v>
                </c:pt>
                <c:pt idx="428">
                  <c:v>44798</c:v>
                </c:pt>
                <c:pt idx="429">
                  <c:v>44799</c:v>
                </c:pt>
                <c:pt idx="430">
                  <c:v>44802</c:v>
                </c:pt>
                <c:pt idx="431">
                  <c:v>44803</c:v>
                </c:pt>
                <c:pt idx="432">
                  <c:v>44804</c:v>
                </c:pt>
                <c:pt idx="433">
                  <c:v>44805</c:v>
                </c:pt>
                <c:pt idx="434">
                  <c:v>44806</c:v>
                </c:pt>
                <c:pt idx="435">
                  <c:v>44809</c:v>
                </c:pt>
                <c:pt idx="436">
                  <c:v>44810</c:v>
                </c:pt>
                <c:pt idx="437">
                  <c:v>44811</c:v>
                </c:pt>
              </c:numCache>
            </c:numRef>
          </c:cat>
          <c:val>
            <c:numRef>
              <c:f>'10'!$R$6:$R$443</c:f>
              <c:numCache>
                <c:formatCode>0.00</c:formatCode>
                <c:ptCount val="438"/>
                <c:pt idx="0">
                  <c:v>0</c:v>
                </c:pt>
                <c:pt idx="1">
                  <c:v>36.871869346843148</c:v>
                </c:pt>
                <c:pt idx="2">
                  <c:v>36.1434604233499</c:v>
                </c:pt>
                <c:pt idx="3">
                  <c:v>39.438685845723221</c:v>
                </c:pt>
                <c:pt idx="4">
                  <c:v>41.066933448187257</c:v>
                </c:pt>
                <c:pt idx="5">
                  <c:v>44.89610795789612</c:v>
                </c:pt>
                <c:pt idx="6">
                  <c:v>52.980222677204438</c:v>
                </c:pt>
                <c:pt idx="7">
                  <c:v>43.669273355746427</c:v>
                </c:pt>
                <c:pt idx="8">
                  <c:v>43.287378074027323</c:v>
                </c:pt>
                <c:pt idx="9">
                  <c:v>40.873827420047192</c:v>
                </c:pt>
                <c:pt idx="10">
                  <c:v>38.29202563239555</c:v>
                </c:pt>
                <c:pt idx="11">
                  <c:v>41.117245337277602</c:v>
                </c:pt>
                <c:pt idx="12">
                  <c:v>40.958064734002789</c:v>
                </c:pt>
                <c:pt idx="13">
                  <c:v>40.620037535440723</c:v>
                </c:pt>
                <c:pt idx="14">
                  <c:v>43.59891336620845</c:v>
                </c:pt>
                <c:pt idx="15">
                  <c:v>40.881004920876329</c:v>
                </c:pt>
                <c:pt idx="16">
                  <c:v>39.459349556050505</c:v>
                </c:pt>
                <c:pt idx="17">
                  <c:v>39.860836609680092</c:v>
                </c:pt>
                <c:pt idx="18">
                  <c:v>42.226229758968515</c:v>
                </c:pt>
                <c:pt idx="19">
                  <c:v>40.109501471154204</c:v>
                </c:pt>
                <c:pt idx="20">
                  <c:v>36.54616502022558</c:v>
                </c:pt>
                <c:pt idx="21">
                  <c:v>36.634839695559613</c:v>
                </c:pt>
                <c:pt idx="22">
                  <c:v>35.796260787689285</c:v>
                </c:pt>
                <c:pt idx="23">
                  <c:v>36.229843949153562</c:v>
                </c:pt>
                <c:pt idx="24">
                  <c:v>36.706780656663327</c:v>
                </c:pt>
                <c:pt idx="25">
                  <c:v>40.494775852348099</c:v>
                </c:pt>
                <c:pt idx="26">
                  <c:v>38.447794112419842</c:v>
                </c:pt>
                <c:pt idx="27">
                  <c:v>37.529644750534885</c:v>
                </c:pt>
                <c:pt idx="28">
                  <c:v>35.130334348931754</c:v>
                </c:pt>
                <c:pt idx="29">
                  <c:v>35.581677630261488</c:v>
                </c:pt>
                <c:pt idx="30">
                  <c:v>33.4734928267264</c:v>
                </c:pt>
                <c:pt idx="31">
                  <c:v>33.911291356410111</c:v>
                </c:pt>
                <c:pt idx="32">
                  <c:v>33.294180396057435</c:v>
                </c:pt>
                <c:pt idx="33">
                  <c:v>34.876616849773079</c:v>
                </c:pt>
                <c:pt idx="34">
                  <c:v>33.526674782142607</c:v>
                </c:pt>
                <c:pt idx="35">
                  <c:v>32.286384826042777</c:v>
                </c:pt>
                <c:pt idx="36">
                  <c:v>32.917775400444519</c:v>
                </c:pt>
                <c:pt idx="37">
                  <c:v>33.217281365354161</c:v>
                </c:pt>
                <c:pt idx="38">
                  <c:v>32.498927847993002</c:v>
                </c:pt>
                <c:pt idx="39">
                  <c:v>31.70901514438982</c:v>
                </c:pt>
                <c:pt idx="40">
                  <c:v>32.305193033820352</c:v>
                </c:pt>
                <c:pt idx="41">
                  <c:v>31.824388208096398</c:v>
                </c:pt>
                <c:pt idx="42">
                  <c:v>31.291318587272716</c:v>
                </c:pt>
                <c:pt idx="43">
                  <c:v>32.017162330611853</c:v>
                </c:pt>
                <c:pt idx="44">
                  <c:v>32.5664981624167</c:v>
                </c:pt>
                <c:pt idx="45">
                  <c:v>31.996632550041625</c:v>
                </c:pt>
                <c:pt idx="46">
                  <c:v>33.594924418982934</c:v>
                </c:pt>
                <c:pt idx="47">
                  <c:v>34.980624564244167</c:v>
                </c:pt>
                <c:pt idx="48">
                  <c:v>36.16825644209711</c:v>
                </c:pt>
                <c:pt idx="49">
                  <c:v>36.679509022244616</c:v>
                </c:pt>
                <c:pt idx="50">
                  <c:v>35.680481765042842</c:v>
                </c:pt>
                <c:pt idx="51">
                  <c:v>35.176517598910586</c:v>
                </c:pt>
                <c:pt idx="52">
                  <c:v>35.703120063656513</c:v>
                </c:pt>
                <c:pt idx="53">
                  <c:v>35.369854793480663</c:v>
                </c:pt>
                <c:pt idx="54">
                  <c:v>34.263146010152738</c:v>
                </c:pt>
                <c:pt idx="55">
                  <c:v>35.850128236631726</c:v>
                </c:pt>
                <c:pt idx="56">
                  <c:v>36.453770166521103</c:v>
                </c:pt>
                <c:pt idx="57">
                  <c:v>36.6560152744105</c:v>
                </c:pt>
                <c:pt idx="58">
                  <c:v>36.190678751874664</c:v>
                </c:pt>
                <c:pt idx="59">
                  <c:v>36.745057881306302</c:v>
                </c:pt>
                <c:pt idx="60">
                  <c:v>36.208160504660981</c:v>
                </c:pt>
                <c:pt idx="61">
                  <c:v>36.794578534073409</c:v>
                </c:pt>
                <c:pt idx="62">
                  <c:v>37.175863376302004</c:v>
                </c:pt>
                <c:pt idx="63">
                  <c:v>37.530647806025584</c:v>
                </c:pt>
                <c:pt idx="64">
                  <c:v>37.661750861324812</c:v>
                </c:pt>
                <c:pt idx="65">
                  <c:v>37.569019431966829</c:v>
                </c:pt>
                <c:pt idx="66">
                  <c:v>38.957055425606363</c:v>
                </c:pt>
                <c:pt idx="67">
                  <c:v>38.254375525917688</c:v>
                </c:pt>
                <c:pt idx="68">
                  <c:v>37.572257429854467</c:v>
                </c:pt>
                <c:pt idx="69">
                  <c:v>37.536890300356411</c:v>
                </c:pt>
                <c:pt idx="70">
                  <c:v>39.033352356156428</c:v>
                </c:pt>
                <c:pt idx="71">
                  <c:v>38.697392479311546</c:v>
                </c:pt>
                <c:pt idx="72">
                  <c:v>39.238074080437791</c:v>
                </c:pt>
                <c:pt idx="73">
                  <c:v>40.420787917510225</c:v>
                </c:pt>
                <c:pt idx="74">
                  <c:v>41.067914154253984</c:v>
                </c:pt>
                <c:pt idx="75">
                  <c:v>42.0588675986534</c:v>
                </c:pt>
                <c:pt idx="76">
                  <c:v>42.334518055276753</c:v>
                </c:pt>
                <c:pt idx="77">
                  <c:v>42.283624080442742</c:v>
                </c:pt>
                <c:pt idx="78">
                  <c:v>42.948549131577039</c:v>
                </c:pt>
                <c:pt idx="79">
                  <c:v>40.311459539053665</c:v>
                </c:pt>
                <c:pt idx="80">
                  <c:v>40.33772344795279</c:v>
                </c:pt>
                <c:pt idx="81">
                  <c:v>43.136698591198247</c:v>
                </c:pt>
                <c:pt idx="82">
                  <c:v>43.379918032200862</c:v>
                </c:pt>
                <c:pt idx="83">
                  <c:v>45.496025706533146</c:v>
                </c:pt>
                <c:pt idx="84">
                  <c:v>46.914242929376073</c:v>
                </c:pt>
                <c:pt idx="85">
                  <c:v>47.886699890426264</c:v>
                </c:pt>
                <c:pt idx="86">
                  <c:v>46.175340284182163</c:v>
                </c:pt>
                <c:pt idx="87">
                  <c:v>48.022472807827903</c:v>
                </c:pt>
                <c:pt idx="88">
                  <c:v>48.8654910785176</c:v>
                </c:pt>
                <c:pt idx="89">
                  <c:v>48.200003789262404</c:v>
                </c:pt>
                <c:pt idx="90">
                  <c:v>51.109377915087265</c:v>
                </c:pt>
                <c:pt idx="91">
                  <c:v>52.33606024093784</c:v>
                </c:pt>
                <c:pt idx="92">
                  <c:v>53.433289699554514</c:v>
                </c:pt>
                <c:pt idx="93">
                  <c:v>52.841930446003857</c:v>
                </c:pt>
                <c:pt idx="94">
                  <c:v>54.208798032622575</c:v>
                </c:pt>
                <c:pt idx="95">
                  <c:v>53.390734061302076</c:v>
                </c:pt>
                <c:pt idx="96">
                  <c:v>50.518485831212274</c:v>
                </c:pt>
                <c:pt idx="97">
                  <c:v>46.141093127683774</c:v>
                </c:pt>
                <c:pt idx="98">
                  <c:v>50.204293292593221</c:v>
                </c:pt>
                <c:pt idx="99">
                  <c:v>50.529359993480668</c:v>
                </c:pt>
                <c:pt idx="100">
                  <c:v>50.441458041141054</c:v>
                </c:pt>
                <c:pt idx="101">
                  <c:v>53.496952867665449</c:v>
                </c:pt>
                <c:pt idx="102">
                  <c:v>53.941106305946818</c:v>
                </c:pt>
                <c:pt idx="103">
                  <c:v>51.295896700692438</c:v>
                </c:pt>
                <c:pt idx="104">
                  <c:v>50.638076931726239</c:v>
                </c:pt>
                <c:pt idx="105">
                  <c:v>51.078335899487563</c:v>
                </c:pt>
                <c:pt idx="106">
                  <c:v>52.953528458500543</c:v>
                </c:pt>
                <c:pt idx="107">
                  <c:v>52.229570072538664</c:v>
                </c:pt>
                <c:pt idx="108">
                  <c:v>52.252821312444041</c:v>
                </c:pt>
                <c:pt idx="109">
                  <c:v>52.091813893939857</c:v>
                </c:pt>
                <c:pt idx="110">
                  <c:v>53.711461971778007</c:v>
                </c:pt>
                <c:pt idx="111">
                  <c:v>56.469448271463357</c:v>
                </c:pt>
                <c:pt idx="112">
                  <c:v>57.542964490888117</c:v>
                </c:pt>
                <c:pt idx="113">
                  <c:v>58.223935928072315</c:v>
                </c:pt>
                <c:pt idx="114">
                  <c:v>56.431394040699836</c:v>
                </c:pt>
                <c:pt idx="115">
                  <c:v>58.242934105953623</c:v>
                </c:pt>
                <c:pt idx="116">
                  <c:v>56.860219276659784</c:v>
                </c:pt>
                <c:pt idx="117">
                  <c:v>56.647368699949858</c:v>
                </c:pt>
                <c:pt idx="118">
                  <c:v>56.343695734977139</c:v>
                </c:pt>
                <c:pt idx="119">
                  <c:v>58.438417178798282</c:v>
                </c:pt>
                <c:pt idx="120">
                  <c:v>58.756021840667827</c:v>
                </c:pt>
                <c:pt idx="121">
                  <c:v>60.969752466046003</c:v>
                </c:pt>
                <c:pt idx="122">
                  <c:v>62.839545304155898</c:v>
                </c:pt>
                <c:pt idx="123">
                  <c:v>63.784442089716734</c:v>
                </c:pt>
                <c:pt idx="124">
                  <c:v>64.521005384010692</c:v>
                </c:pt>
                <c:pt idx="125">
                  <c:v>64.296018903298545</c:v>
                </c:pt>
                <c:pt idx="126">
                  <c:v>66.495259763327653</c:v>
                </c:pt>
                <c:pt idx="127">
                  <c:v>68.658694677929859</c:v>
                </c:pt>
                <c:pt idx="128">
                  <c:v>71.536333288864981</c:v>
                </c:pt>
                <c:pt idx="129">
                  <c:v>70.671868911222305</c:v>
                </c:pt>
                <c:pt idx="130">
                  <c:v>75.166244003769933</c:v>
                </c:pt>
                <c:pt idx="131">
                  <c:v>67.349021769050339</c:v>
                </c:pt>
                <c:pt idx="132">
                  <c:v>63.751758558962479</c:v>
                </c:pt>
                <c:pt idx="133">
                  <c:v>65.788596996143497</c:v>
                </c:pt>
                <c:pt idx="134">
                  <c:v>72.443093284222996</c:v>
                </c:pt>
                <c:pt idx="135">
                  <c:v>68.452183498650214</c:v>
                </c:pt>
                <c:pt idx="136">
                  <c:v>70.072142466982996</c:v>
                </c:pt>
                <c:pt idx="137">
                  <c:v>68.428507286115916</c:v>
                </c:pt>
                <c:pt idx="138">
                  <c:v>66.616785590095688</c:v>
                </c:pt>
                <c:pt idx="139">
                  <c:v>68.583591273334463</c:v>
                </c:pt>
                <c:pt idx="140">
                  <c:v>70.017513636544876</c:v>
                </c:pt>
                <c:pt idx="141">
                  <c:v>69.102088902943265</c:v>
                </c:pt>
                <c:pt idx="142">
                  <c:v>70.582754586025715</c:v>
                </c:pt>
                <c:pt idx="143">
                  <c:v>71.056685796371809</c:v>
                </c:pt>
                <c:pt idx="144">
                  <c:v>69.69894227869527</c:v>
                </c:pt>
                <c:pt idx="145">
                  <c:v>72.600584004186913</c:v>
                </c:pt>
                <c:pt idx="146">
                  <c:v>73.911297995935215</c:v>
                </c:pt>
                <c:pt idx="147">
                  <c:v>78.155467284262045</c:v>
                </c:pt>
                <c:pt idx="148">
                  <c:v>81.509308240664112</c:v>
                </c:pt>
                <c:pt idx="149">
                  <c:v>80.897768958349687</c:v>
                </c:pt>
                <c:pt idx="150">
                  <c:v>83.600409244588931</c:v>
                </c:pt>
                <c:pt idx="151">
                  <c:v>81.775005197857226</c:v>
                </c:pt>
                <c:pt idx="152">
                  <c:v>83.552081950989759</c:v>
                </c:pt>
                <c:pt idx="153">
                  <c:v>84.75794778985366</c:v>
                </c:pt>
                <c:pt idx="154">
                  <c:v>84.895786361105024</c:v>
                </c:pt>
                <c:pt idx="155">
                  <c:v>83.878162715293129</c:v>
                </c:pt>
                <c:pt idx="156">
                  <c:v>87.333631506087016</c:v>
                </c:pt>
                <c:pt idx="157">
                  <c:v>89.852354879959336</c:v>
                </c:pt>
                <c:pt idx="158">
                  <c:v>89.788319777404737</c:v>
                </c:pt>
                <c:pt idx="159">
                  <c:v>87.452023743470434</c:v>
                </c:pt>
                <c:pt idx="160">
                  <c:v>94.30032823189083</c:v>
                </c:pt>
                <c:pt idx="161">
                  <c:v>92.141151549701817</c:v>
                </c:pt>
                <c:pt idx="162">
                  <c:v>88.655348085898169</c:v>
                </c:pt>
                <c:pt idx="163">
                  <c:v>78.779840639897614</c:v>
                </c:pt>
                <c:pt idx="164">
                  <c:v>81.716809966428499</c:v>
                </c:pt>
                <c:pt idx="165">
                  <c:v>81.52920423159938</c:v>
                </c:pt>
                <c:pt idx="166">
                  <c:v>87.828953116612908</c:v>
                </c:pt>
                <c:pt idx="167">
                  <c:v>88.724360271741389</c:v>
                </c:pt>
                <c:pt idx="168">
                  <c:v>89.923691239108649</c:v>
                </c:pt>
                <c:pt idx="169">
                  <c:v>93.759295044303926</c:v>
                </c:pt>
                <c:pt idx="170">
                  <c:v>97.73928213266521</c:v>
                </c:pt>
                <c:pt idx="171">
                  <c:v>99.346450892591065</c:v>
                </c:pt>
                <c:pt idx="172">
                  <c:v>99.028336196852109</c:v>
                </c:pt>
                <c:pt idx="173">
                  <c:v>102.65126788715571</c:v>
                </c:pt>
                <c:pt idx="174">
                  <c:v>101.96747058213337</c:v>
                </c:pt>
                <c:pt idx="175">
                  <c:v>104.63366679685539</c:v>
                </c:pt>
                <c:pt idx="176">
                  <c:v>106.76978637891143</c:v>
                </c:pt>
                <c:pt idx="177">
                  <c:v>108.97738975960029</c:v>
                </c:pt>
                <c:pt idx="178">
                  <c:v>111.65812110566632</c:v>
                </c:pt>
                <c:pt idx="179">
                  <c:v>114.28297822466151</c:v>
                </c:pt>
                <c:pt idx="180">
                  <c:v>120.35690252556408</c:v>
                </c:pt>
                <c:pt idx="181">
                  <c:v>129.47292434082848</c:v>
                </c:pt>
                <c:pt idx="182">
                  <c:v>139.48749107027467</c:v>
                </c:pt>
                <c:pt idx="183">
                  <c:v>124.12457542339071</c:v>
                </c:pt>
                <c:pt idx="184">
                  <c:v>127.94355542682128</c:v>
                </c:pt>
                <c:pt idx="185">
                  <c:v>147.13726941917361</c:v>
                </c:pt>
                <c:pt idx="186">
                  <c:v>144.42156939714582</c:v>
                </c:pt>
                <c:pt idx="187">
                  <c:v>140.30666951063222</c:v>
                </c:pt>
                <c:pt idx="188">
                  <c:v>136.16765893211092</c:v>
                </c:pt>
                <c:pt idx="189">
                  <c:v>137.47671072714814</c:v>
                </c:pt>
                <c:pt idx="190">
                  <c:v>149.39821970737054</c:v>
                </c:pt>
                <c:pt idx="191">
                  <c:v>153.07626340931552</c:v>
                </c:pt>
                <c:pt idx="192">
                  <c:v>168.41697490348577</c:v>
                </c:pt>
                <c:pt idx="193">
                  <c:v>188.69300995437314</c:v>
                </c:pt>
                <c:pt idx="194">
                  <c:v>180.87328358344848</c:v>
                </c:pt>
                <c:pt idx="195">
                  <c:v>187.3175673607802</c:v>
                </c:pt>
                <c:pt idx="196">
                  <c:v>224.35083640855422</c:v>
                </c:pt>
                <c:pt idx="197">
                  <c:v>208.18314419004659</c:v>
                </c:pt>
                <c:pt idx="198">
                  <c:v>186.23535221182888</c:v>
                </c:pt>
                <c:pt idx="199">
                  <c:v>168.95300198689029</c:v>
                </c:pt>
                <c:pt idx="200">
                  <c:v>164.3863938896466</c:v>
                </c:pt>
                <c:pt idx="201">
                  <c:v>165.11609257504696</c:v>
                </c:pt>
                <c:pt idx="202">
                  <c:v>180.52800449716852</c:v>
                </c:pt>
                <c:pt idx="203">
                  <c:v>197.86230112130872</c:v>
                </c:pt>
                <c:pt idx="204">
                  <c:v>181.33943669389296</c:v>
                </c:pt>
                <c:pt idx="205">
                  <c:v>181.59364020962963</c:v>
                </c:pt>
                <c:pt idx="206">
                  <c:v>174.89376942050282</c:v>
                </c:pt>
                <c:pt idx="207">
                  <c:v>181.332040368853</c:v>
                </c:pt>
                <c:pt idx="208">
                  <c:v>171.74186685116419</c:v>
                </c:pt>
                <c:pt idx="209">
                  <c:v>169.51409394927657</c:v>
                </c:pt>
                <c:pt idx="210">
                  <c:v>171.85476680100049</c:v>
                </c:pt>
                <c:pt idx="211">
                  <c:v>171.53443851156806</c:v>
                </c:pt>
                <c:pt idx="212">
                  <c:v>167.88411710182959</c:v>
                </c:pt>
                <c:pt idx="213">
                  <c:v>149.11292030391519</c:v>
                </c:pt>
                <c:pt idx="214">
                  <c:v>126.06746188580621</c:v>
                </c:pt>
                <c:pt idx="215">
                  <c:v>126.63741506122294</c:v>
                </c:pt>
                <c:pt idx="216">
                  <c:v>130.86675784176043</c:v>
                </c:pt>
                <c:pt idx="217">
                  <c:v>147.97292121965091</c:v>
                </c:pt>
                <c:pt idx="218">
                  <c:v>141.30161382829095</c:v>
                </c:pt>
                <c:pt idx="219">
                  <c:v>142.44413689638304</c:v>
                </c:pt>
                <c:pt idx="220">
                  <c:v>152.55132347485414</c:v>
                </c:pt>
                <c:pt idx="221">
                  <c:v>140.32701565899509</c:v>
                </c:pt>
                <c:pt idx="222">
                  <c:v>135.34133267896505</c:v>
                </c:pt>
                <c:pt idx="223">
                  <c:v>142.97676720091769</c:v>
                </c:pt>
                <c:pt idx="224">
                  <c:v>144.41619853034982</c:v>
                </c:pt>
                <c:pt idx="225">
                  <c:v>152.64877663699255</c:v>
                </c:pt>
                <c:pt idx="226">
                  <c:v>178.49107566157119</c:v>
                </c:pt>
                <c:pt idx="227">
                  <c:v>179.17987390038687</c:v>
                </c:pt>
                <c:pt idx="228">
                  <c:v>179.94760113139182</c:v>
                </c:pt>
                <c:pt idx="229">
                  <c:v>164.21816760720026</c:v>
                </c:pt>
                <c:pt idx="230">
                  <c:v>158.14983816769367</c:v>
                </c:pt>
                <c:pt idx="231">
                  <c:v>170.67161931838837</c:v>
                </c:pt>
                <c:pt idx="232">
                  <c:v>175.7042756172132</c:v>
                </c:pt>
                <c:pt idx="233">
                  <c:v>174.42942644661318</c:v>
                </c:pt>
                <c:pt idx="234">
                  <c:v>165.20344279683073</c:v>
                </c:pt>
                <c:pt idx="235">
                  <c:v>175.31832341468342</c:v>
                </c:pt>
                <c:pt idx="236">
                  <c:v>175.31500369129026</c:v>
                </c:pt>
                <c:pt idx="237">
                  <c:v>180.73262815084325</c:v>
                </c:pt>
                <c:pt idx="238">
                  <c:v>179.23129892422025</c:v>
                </c:pt>
                <c:pt idx="239">
                  <c:v>168.75770237946625</c:v>
                </c:pt>
                <c:pt idx="240">
                  <c:v>169.45642543039185</c:v>
                </c:pt>
                <c:pt idx="241">
                  <c:v>180.08606481936738</c:v>
                </c:pt>
                <c:pt idx="242">
                  <c:v>191.16439424611653</c:v>
                </c:pt>
                <c:pt idx="243">
                  <c:v>189.54225070498413</c:v>
                </c:pt>
                <c:pt idx="244">
                  <c:v>198.80809071632109</c:v>
                </c:pt>
                <c:pt idx="245">
                  <c:v>218.22090378403706</c:v>
                </c:pt>
                <c:pt idx="246">
                  <c:v>242.15002373425801</c:v>
                </c:pt>
                <c:pt idx="247">
                  <c:v>248.58627622940762</c:v>
                </c:pt>
                <c:pt idx="248">
                  <c:v>269.06780072396828</c:v>
                </c:pt>
                <c:pt idx="249">
                  <c:v>258.60947534046869</c:v>
                </c:pt>
                <c:pt idx="250">
                  <c:v>276.10132156029408</c:v>
                </c:pt>
                <c:pt idx="251">
                  <c:v>339.47685842227753</c:v>
                </c:pt>
                <c:pt idx="252">
                  <c:v>325.61399074623347</c:v>
                </c:pt>
                <c:pt idx="253">
                  <c:v>250.46738137856781</c:v>
                </c:pt>
                <c:pt idx="254">
                  <c:v>208.95526041427368</c:v>
                </c:pt>
                <c:pt idx="255">
                  <c:v>201.83458783239203</c:v>
                </c:pt>
                <c:pt idx="256">
                  <c:v>201.44024342116165</c:v>
                </c:pt>
                <c:pt idx="257">
                  <c:v>181.56991996539435</c:v>
                </c:pt>
                <c:pt idx="258">
                  <c:v>164.26569082189675</c:v>
                </c:pt>
                <c:pt idx="259">
                  <c:v>132.86807186954189</c:v>
                </c:pt>
                <c:pt idx="260">
                  <c:v>152.33101686344915</c:v>
                </c:pt>
                <c:pt idx="261">
                  <c:v>167.17529161090951</c:v>
                </c:pt>
                <c:pt idx="262">
                  <c:v>172.61273650700184</c:v>
                </c:pt>
                <c:pt idx="263">
                  <c:v>182.06951965595619</c:v>
                </c:pt>
                <c:pt idx="264">
                  <c:v>166.26891389077343</c:v>
                </c:pt>
                <c:pt idx="265">
                  <c:v>159.88132609881026</c:v>
                </c:pt>
                <c:pt idx="266">
                  <c:v>148.78693360733661</c:v>
                </c:pt>
                <c:pt idx="267">
                  <c:v>142.35459276174191</c:v>
                </c:pt>
                <c:pt idx="268">
                  <c:v>163.36045592454454</c:v>
                </c:pt>
                <c:pt idx="269">
                  <c:v>166.18886392486391</c:v>
                </c:pt>
                <c:pt idx="270">
                  <c:v>146.68511371960389</c:v>
                </c:pt>
                <c:pt idx="271">
                  <c:v>148.81118106447605</c:v>
                </c:pt>
                <c:pt idx="272">
                  <c:v>143.07899313258079</c:v>
                </c:pt>
                <c:pt idx="273">
                  <c:v>142.3113311151935</c:v>
                </c:pt>
                <c:pt idx="274">
                  <c:v>149.36657425732363</c:v>
                </c:pt>
                <c:pt idx="275">
                  <c:v>175.57090359502084</c:v>
                </c:pt>
                <c:pt idx="276">
                  <c:v>176.06091638342022</c:v>
                </c:pt>
                <c:pt idx="277">
                  <c:v>172.8085871778348</c:v>
                </c:pt>
                <c:pt idx="278">
                  <c:v>172.23459959781806</c:v>
                </c:pt>
                <c:pt idx="279">
                  <c:v>171.00553238828581</c:v>
                </c:pt>
                <c:pt idx="280">
                  <c:v>157.71636508548175</c:v>
                </c:pt>
                <c:pt idx="281">
                  <c:v>143.06846221743575</c:v>
                </c:pt>
                <c:pt idx="282">
                  <c:v>145.89878409566592</c:v>
                </c:pt>
                <c:pt idx="283">
                  <c:v>150.91452154697237</c:v>
                </c:pt>
                <c:pt idx="284">
                  <c:v>158.0204139877801</c:v>
                </c:pt>
                <c:pt idx="285">
                  <c:v>151.61824119523587</c:v>
                </c:pt>
                <c:pt idx="286">
                  <c:v>147.33680957961573</c:v>
                </c:pt>
                <c:pt idx="287">
                  <c:v>142.01546410350898</c:v>
                </c:pt>
                <c:pt idx="288">
                  <c:v>141.81892160125346</c:v>
                </c:pt>
                <c:pt idx="289">
                  <c:v>147.18956156729968</c:v>
                </c:pt>
                <c:pt idx="290">
                  <c:v>152.4169160405423</c:v>
                </c:pt>
                <c:pt idx="291">
                  <c:v>134.22810720389577</c:v>
                </c:pt>
                <c:pt idx="292">
                  <c:v>132.48486597757238</c:v>
                </c:pt>
                <c:pt idx="293">
                  <c:v>142.12678358213978</c:v>
                </c:pt>
                <c:pt idx="294">
                  <c:v>139.76897472655409</c:v>
                </c:pt>
                <c:pt idx="295">
                  <c:v>137.43841382166914</c:v>
                </c:pt>
                <c:pt idx="296">
                  <c:v>151.06955166207194</c:v>
                </c:pt>
                <c:pt idx="297">
                  <c:v>168.28811713136176</c:v>
                </c:pt>
                <c:pt idx="298">
                  <c:v>250.4109932815324</c:v>
                </c:pt>
                <c:pt idx="299">
                  <c:v>176.06642034603962</c:v>
                </c:pt>
                <c:pt idx="300">
                  <c:v>184.62059648961238</c:v>
                </c:pt>
                <c:pt idx="301">
                  <c:v>226.92315303395853</c:v>
                </c:pt>
                <c:pt idx="302">
                  <c:v>306.41997837239251</c:v>
                </c:pt>
                <c:pt idx="303">
                  <c:v>297.38820704723662</c:v>
                </c:pt>
                <c:pt idx="304">
                  <c:v>353.29478224065269</c:v>
                </c:pt>
                <c:pt idx="305">
                  <c:v>410.50695307415452</c:v>
                </c:pt>
                <c:pt idx="306">
                  <c:v>389.98235273348047</c:v>
                </c:pt>
                <c:pt idx="307">
                  <c:v>285.12794000893103</c:v>
                </c:pt>
                <c:pt idx="308">
                  <c:v>232.63631576851955</c:v>
                </c:pt>
                <c:pt idx="309">
                  <c:v>240.3002044429204</c:v>
                </c:pt>
                <c:pt idx="310">
                  <c:v>209.36333971404056</c:v>
                </c:pt>
                <c:pt idx="311">
                  <c:v>211.71363215812912</c:v>
                </c:pt>
                <c:pt idx="312">
                  <c:v>188.26060247268177</c:v>
                </c:pt>
                <c:pt idx="313">
                  <c:v>193.62392366952488</c:v>
                </c:pt>
                <c:pt idx="314">
                  <c:v>193.38517444688966</c:v>
                </c:pt>
                <c:pt idx="315">
                  <c:v>177.41971666191972</c:v>
                </c:pt>
                <c:pt idx="316">
                  <c:v>181.21600799713934</c:v>
                </c:pt>
                <c:pt idx="317">
                  <c:v>214.69540524146237</c:v>
                </c:pt>
                <c:pt idx="318">
                  <c:v>204.53870985208312</c:v>
                </c:pt>
                <c:pt idx="319">
                  <c:v>186.03006141117001</c:v>
                </c:pt>
                <c:pt idx="320">
                  <c:v>187.94648098521648</c:v>
                </c:pt>
                <c:pt idx="321">
                  <c:v>199.69125372284921</c:v>
                </c:pt>
                <c:pt idx="322">
                  <c:v>220.82850881559523</c:v>
                </c:pt>
                <c:pt idx="323">
                  <c:v>232.94692155816497</c:v>
                </c:pt>
                <c:pt idx="324">
                  <c:v>207.00971320289861</c:v>
                </c:pt>
                <c:pt idx="325">
                  <c:v>200.95509963823943</c:v>
                </c:pt>
                <c:pt idx="326">
                  <c:v>198.63418818054672</c:v>
                </c:pt>
                <c:pt idx="327">
                  <c:v>194.35716090252927</c:v>
                </c:pt>
                <c:pt idx="328">
                  <c:v>189.99015417646351</c:v>
                </c:pt>
                <c:pt idx="329">
                  <c:v>188.61236822908873</c:v>
                </c:pt>
                <c:pt idx="330">
                  <c:v>182.26373564989117</c:v>
                </c:pt>
                <c:pt idx="331">
                  <c:v>185.26903133516558</c:v>
                </c:pt>
                <c:pt idx="332">
                  <c:v>190.19408966802405</c:v>
                </c:pt>
                <c:pt idx="333">
                  <c:v>173.93050924741613</c:v>
                </c:pt>
                <c:pt idx="334">
                  <c:v>172.38353882773893</c:v>
                </c:pt>
                <c:pt idx="335">
                  <c:v>172.25595363848723</c:v>
                </c:pt>
                <c:pt idx="336">
                  <c:v>168.81016815259497</c:v>
                </c:pt>
                <c:pt idx="337">
                  <c:v>170.66527658522315</c:v>
                </c:pt>
                <c:pt idx="338">
                  <c:v>181.90844969242227</c:v>
                </c:pt>
                <c:pt idx="339">
                  <c:v>171.15122161167332</c:v>
                </c:pt>
                <c:pt idx="340">
                  <c:v>166.05021376930634</c:v>
                </c:pt>
                <c:pt idx="341">
                  <c:v>184.01473612921387</c:v>
                </c:pt>
                <c:pt idx="342">
                  <c:v>190.12152892737205</c:v>
                </c:pt>
                <c:pt idx="343">
                  <c:v>175.34135766503218</c:v>
                </c:pt>
                <c:pt idx="344">
                  <c:v>175.24104110803773</c:v>
                </c:pt>
                <c:pt idx="345">
                  <c:v>170.38247247827533</c:v>
                </c:pt>
                <c:pt idx="346">
                  <c:v>174.18719138098567</c:v>
                </c:pt>
                <c:pt idx="347">
                  <c:v>182.33712999069988</c:v>
                </c:pt>
                <c:pt idx="348">
                  <c:v>188.2641728765542</c:v>
                </c:pt>
                <c:pt idx="349">
                  <c:v>179.62699247343932</c:v>
                </c:pt>
                <c:pt idx="350">
                  <c:v>164.94940907000154</c:v>
                </c:pt>
                <c:pt idx="351">
                  <c:v>173.89969256071029</c:v>
                </c:pt>
                <c:pt idx="352">
                  <c:v>165.36081142889651</c:v>
                </c:pt>
                <c:pt idx="353">
                  <c:v>185.74011449503627</c:v>
                </c:pt>
                <c:pt idx="354">
                  <c:v>167.85415252860929</c:v>
                </c:pt>
                <c:pt idx="355">
                  <c:v>161.63086068942204</c:v>
                </c:pt>
                <c:pt idx="356">
                  <c:v>165.17630325751486</c:v>
                </c:pt>
                <c:pt idx="357">
                  <c:v>165.86028269366392</c:v>
                </c:pt>
                <c:pt idx="358">
                  <c:v>159.83185081203808</c:v>
                </c:pt>
                <c:pt idx="359">
                  <c:v>155.24414886144908</c:v>
                </c:pt>
                <c:pt idx="360">
                  <c:v>148.30388716774584</c:v>
                </c:pt>
                <c:pt idx="361">
                  <c:v>150.95367523596579</c:v>
                </c:pt>
                <c:pt idx="362">
                  <c:v>156.68613202809567</c:v>
                </c:pt>
                <c:pt idx="363">
                  <c:v>153.71218624675421</c:v>
                </c:pt>
                <c:pt idx="364">
                  <c:v>155.02421501842156</c:v>
                </c:pt>
                <c:pt idx="365">
                  <c:v>158.1238299428762</c:v>
                </c:pt>
                <c:pt idx="366">
                  <c:v>167.69853315593599</c:v>
                </c:pt>
                <c:pt idx="367">
                  <c:v>152.93270805555687</c:v>
                </c:pt>
                <c:pt idx="368">
                  <c:v>149.73976877486197</c:v>
                </c:pt>
                <c:pt idx="369">
                  <c:v>148.87182155638848</c:v>
                </c:pt>
                <c:pt idx="370">
                  <c:v>147.72005616755126</c:v>
                </c:pt>
                <c:pt idx="371">
                  <c:v>141.72466774247761</c:v>
                </c:pt>
                <c:pt idx="372">
                  <c:v>141.97605673187482</c:v>
                </c:pt>
                <c:pt idx="373">
                  <c:v>151.74737166368968</c:v>
                </c:pt>
                <c:pt idx="374">
                  <c:v>145.6950862752185</c:v>
                </c:pt>
                <c:pt idx="375">
                  <c:v>145.62743523600972</c:v>
                </c:pt>
                <c:pt idx="376">
                  <c:v>168.89032719703641</c:v>
                </c:pt>
                <c:pt idx="377">
                  <c:v>210.37146251965089</c:v>
                </c:pt>
                <c:pt idx="378">
                  <c:v>215.84402920193787</c:v>
                </c:pt>
                <c:pt idx="379">
                  <c:v>206.58269076487662</c:v>
                </c:pt>
                <c:pt idx="380">
                  <c:v>211.89314806862822</c:v>
                </c:pt>
                <c:pt idx="381">
                  <c:v>220.97728092519654</c:v>
                </c:pt>
                <c:pt idx="382">
                  <c:v>223.13380019416095</c:v>
                </c:pt>
                <c:pt idx="383">
                  <c:v>233.63658091695049</c:v>
                </c:pt>
                <c:pt idx="384">
                  <c:v>225.86022477074587</c:v>
                </c:pt>
                <c:pt idx="385">
                  <c:v>228.55180009067934</c:v>
                </c:pt>
                <c:pt idx="386">
                  <c:v>227.90136730669528</c:v>
                </c:pt>
                <c:pt idx="387">
                  <c:v>244.94390721172036</c:v>
                </c:pt>
                <c:pt idx="388">
                  <c:v>250.69550912085484</c:v>
                </c:pt>
                <c:pt idx="389">
                  <c:v>257.60055879673382</c:v>
                </c:pt>
                <c:pt idx="390">
                  <c:v>284.04598104442164</c:v>
                </c:pt>
                <c:pt idx="391">
                  <c:v>283.57948185147916</c:v>
                </c:pt>
                <c:pt idx="392">
                  <c:v>290.79365975322048</c:v>
                </c:pt>
                <c:pt idx="393">
                  <c:v>311.36049183228613</c:v>
                </c:pt>
                <c:pt idx="394">
                  <c:v>296.29239594310826</c:v>
                </c:pt>
                <c:pt idx="395">
                  <c:v>277.49824695392419</c:v>
                </c:pt>
                <c:pt idx="396">
                  <c:v>288.49350123676419</c:v>
                </c:pt>
                <c:pt idx="397">
                  <c:v>302.89487227903118</c:v>
                </c:pt>
                <c:pt idx="398">
                  <c:v>292.39893615072572</c:v>
                </c:pt>
                <c:pt idx="399">
                  <c:v>267.70681303729458</c:v>
                </c:pt>
                <c:pt idx="400">
                  <c:v>266.37715490657069</c:v>
                </c:pt>
                <c:pt idx="401">
                  <c:v>264.44057014778082</c:v>
                </c:pt>
                <c:pt idx="402">
                  <c:v>263.70277546694092</c:v>
                </c:pt>
                <c:pt idx="403">
                  <c:v>264.42510818248905</c:v>
                </c:pt>
                <c:pt idx="404">
                  <c:v>271.21803346690098</c:v>
                </c:pt>
                <c:pt idx="405">
                  <c:v>301.49452325386522</c:v>
                </c:pt>
                <c:pt idx="406">
                  <c:v>338.50496520042901</c:v>
                </c:pt>
                <c:pt idx="407">
                  <c:v>347.55933629646029</c:v>
                </c:pt>
                <c:pt idx="408">
                  <c:v>336.23484481014805</c:v>
                </c:pt>
                <c:pt idx="409">
                  <c:v>326.09486028521491</c:v>
                </c:pt>
                <c:pt idx="410">
                  <c:v>343.33720287302037</c:v>
                </c:pt>
                <c:pt idx="411">
                  <c:v>349.97104729263157</c:v>
                </c:pt>
                <c:pt idx="412">
                  <c:v>338.4767989219045</c:v>
                </c:pt>
                <c:pt idx="413">
                  <c:v>338.6997854627449</c:v>
                </c:pt>
                <c:pt idx="414">
                  <c:v>335.16322328815829</c:v>
                </c:pt>
                <c:pt idx="415">
                  <c:v>328.17236349930852</c:v>
                </c:pt>
                <c:pt idx="416">
                  <c:v>327.74953241221448</c:v>
                </c:pt>
                <c:pt idx="417">
                  <c:v>350.8140402117358</c:v>
                </c:pt>
                <c:pt idx="418">
                  <c:v>358.797163721662</c:v>
                </c:pt>
                <c:pt idx="419">
                  <c:v>353.79864266542887</c:v>
                </c:pt>
                <c:pt idx="420">
                  <c:v>374.60343856834271</c:v>
                </c:pt>
                <c:pt idx="421">
                  <c:v>381.80597775737169</c:v>
                </c:pt>
                <c:pt idx="422">
                  <c:v>383.25444776093212</c:v>
                </c:pt>
                <c:pt idx="423">
                  <c:v>408.95688092136123</c:v>
                </c:pt>
                <c:pt idx="424">
                  <c:v>410.24267397108963</c:v>
                </c:pt>
                <c:pt idx="425">
                  <c:v>462.0405629182157</c:v>
                </c:pt>
                <c:pt idx="426">
                  <c:v>445.32766300665452</c:v>
                </c:pt>
                <c:pt idx="427">
                  <c:v>483.46679222679262</c:v>
                </c:pt>
                <c:pt idx="428">
                  <c:v>535.00380001723101</c:v>
                </c:pt>
                <c:pt idx="429">
                  <c:v>566.63914545589444</c:v>
                </c:pt>
                <c:pt idx="430">
                  <c:v>453.98367480090474</c:v>
                </c:pt>
                <c:pt idx="431">
                  <c:v>423.21536108826592</c:v>
                </c:pt>
                <c:pt idx="432">
                  <c:v>399.25278605180341</c:v>
                </c:pt>
                <c:pt idx="433">
                  <c:v>406.06853143238214</c:v>
                </c:pt>
                <c:pt idx="434">
                  <c:v>357.96116183580472</c:v>
                </c:pt>
                <c:pt idx="435">
                  <c:v>407.46483804718423</c:v>
                </c:pt>
                <c:pt idx="436">
                  <c:v>397.06448490123393</c:v>
                </c:pt>
                <c:pt idx="437">
                  <c:v>353.05419252627496</c:v>
                </c:pt>
              </c:numCache>
            </c:numRef>
          </c:val>
          <c:smooth val="0"/>
          <c:extLst>
            <c:ext xmlns:c16="http://schemas.microsoft.com/office/drawing/2014/chart" uri="{C3380CC4-5D6E-409C-BE32-E72D297353CC}">
              <c16:uniqueId val="{00000002-8338-4058-9D48-63F62A104A17}"/>
            </c:ext>
          </c:extLst>
        </c:ser>
        <c:ser>
          <c:idx val="3"/>
          <c:order val="2"/>
          <c:tx>
            <c:strRef>
              <c:f>'10'!$S$5</c:f>
              <c:strCache>
                <c:ptCount val="1"/>
                <c:pt idx="0">
                  <c:v>Coal</c:v>
                </c:pt>
              </c:strCache>
            </c:strRef>
          </c:tx>
          <c:spPr>
            <a:ln w="50800" cap="rnd">
              <a:solidFill>
                <a:srgbClr val="F78D28"/>
              </a:solidFill>
              <a:round/>
            </a:ln>
            <a:effectLst/>
          </c:spPr>
          <c:marker>
            <c:symbol val="none"/>
          </c:marker>
          <c:cat>
            <c:numRef>
              <c:f>'10'!$O$6:$O$443</c:f>
              <c:numCache>
                <c:formatCode>m/d/yyyy</c:formatCode>
                <c:ptCount val="438"/>
                <c:pt idx="0">
                  <c:v>0</c:v>
                </c:pt>
                <c:pt idx="1">
                  <c:v>44201</c:v>
                </c:pt>
                <c:pt idx="2">
                  <c:v>44202</c:v>
                </c:pt>
                <c:pt idx="3">
                  <c:v>44203</c:v>
                </c:pt>
                <c:pt idx="4">
                  <c:v>44204</c:v>
                </c:pt>
                <c:pt idx="5">
                  <c:v>44207</c:v>
                </c:pt>
                <c:pt idx="6">
                  <c:v>44208</c:v>
                </c:pt>
                <c:pt idx="7">
                  <c:v>44209</c:v>
                </c:pt>
                <c:pt idx="8">
                  <c:v>44210</c:v>
                </c:pt>
                <c:pt idx="9">
                  <c:v>44211</c:v>
                </c:pt>
                <c:pt idx="10">
                  <c:v>44214</c:v>
                </c:pt>
                <c:pt idx="11">
                  <c:v>44215</c:v>
                </c:pt>
                <c:pt idx="12">
                  <c:v>44216</c:v>
                </c:pt>
                <c:pt idx="13">
                  <c:v>44217</c:v>
                </c:pt>
                <c:pt idx="14">
                  <c:v>44218</c:v>
                </c:pt>
                <c:pt idx="15">
                  <c:v>44221</c:v>
                </c:pt>
                <c:pt idx="16">
                  <c:v>44222</c:v>
                </c:pt>
                <c:pt idx="17">
                  <c:v>44223</c:v>
                </c:pt>
                <c:pt idx="18">
                  <c:v>44224</c:v>
                </c:pt>
                <c:pt idx="19">
                  <c:v>44225</c:v>
                </c:pt>
                <c:pt idx="20">
                  <c:v>44228</c:v>
                </c:pt>
                <c:pt idx="21">
                  <c:v>44229</c:v>
                </c:pt>
                <c:pt idx="22">
                  <c:v>44230</c:v>
                </c:pt>
                <c:pt idx="23">
                  <c:v>44231</c:v>
                </c:pt>
                <c:pt idx="24">
                  <c:v>44232</c:v>
                </c:pt>
                <c:pt idx="25">
                  <c:v>44235</c:v>
                </c:pt>
                <c:pt idx="26">
                  <c:v>44236</c:v>
                </c:pt>
                <c:pt idx="27">
                  <c:v>44237</c:v>
                </c:pt>
                <c:pt idx="28">
                  <c:v>44238</c:v>
                </c:pt>
                <c:pt idx="29">
                  <c:v>44239</c:v>
                </c:pt>
                <c:pt idx="30">
                  <c:v>44242</c:v>
                </c:pt>
                <c:pt idx="31">
                  <c:v>44243</c:v>
                </c:pt>
                <c:pt idx="32">
                  <c:v>44244</c:v>
                </c:pt>
                <c:pt idx="33">
                  <c:v>44245</c:v>
                </c:pt>
                <c:pt idx="34">
                  <c:v>44246</c:v>
                </c:pt>
                <c:pt idx="35">
                  <c:v>44249</c:v>
                </c:pt>
                <c:pt idx="36">
                  <c:v>44250</c:v>
                </c:pt>
                <c:pt idx="37">
                  <c:v>44251</c:v>
                </c:pt>
                <c:pt idx="38">
                  <c:v>44252</c:v>
                </c:pt>
                <c:pt idx="39">
                  <c:v>44253</c:v>
                </c:pt>
                <c:pt idx="40">
                  <c:v>44256</c:v>
                </c:pt>
                <c:pt idx="41">
                  <c:v>44257</c:v>
                </c:pt>
                <c:pt idx="42">
                  <c:v>44258</c:v>
                </c:pt>
                <c:pt idx="43">
                  <c:v>44259</c:v>
                </c:pt>
                <c:pt idx="44">
                  <c:v>44260</c:v>
                </c:pt>
                <c:pt idx="45">
                  <c:v>44263</c:v>
                </c:pt>
                <c:pt idx="46">
                  <c:v>44264</c:v>
                </c:pt>
                <c:pt idx="47">
                  <c:v>44265</c:v>
                </c:pt>
                <c:pt idx="48">
                  <c:v>44266</c:v>
                </c:pt>
                <c:pt idx="49">
                  <c:v>44267</c:v>
                </c:pt>
                <c:pt idx="50">
                  <c:v>44270</c:v>
                </c:pt>
                <c:pt idx="51">
                  <c:v>44271</c:v>
                </c:pt>
                <c:pt idx="52">
                  <c:v>44272</c:v>
                </c:pt>
                <c:pt idx="53">
                  <c:v>44273</c:v>
                </c:pt>
                <c:pt idx="54">
                  <c:v>44274</c:v>
                </c:pt>
                <c:pt idx="55">
                  <c:v>44277</c:v>
                </c:pt>
                <c:pt idx="56">
                  <c:v>44278</c:v>
                </c:pt>
                <c:pt idx="57">
                  <c:v>44279</c:v>
                </c:pt>
                <c:pt idx="58">
                  <c:v>44280</c:v>
                </c:pt>
                <c:pt idx="59">
                  <c:v>44281</c:v>
                </c:pt>
                <c:pt idx="60">
                  <c:v>44284</c:v>
                </c:pt>
                <c:pt idx="61">
                  <c:v>44285</c:v>
                </c:pt>
                <c:pt idx="62">
                  <c:v>44286</c:v>
                </c:pt>
                <c:pt idx="63">
                  <c:v>44287</c:v>
                </c:pt>
                <c:pt idx="64">
                  <c:v>44288</c:v>
                </c:pt>
                <c:pt idx="65">
                  <c:v>44291</c:v>
                </c:pt>
                <c:pt idx="66">
                  <c:v>44292</c:v>
                </c:pt>
                <c:pt idx="67">
                  <c:v>44293</c:v>
                </c:pt>
                <c:pt idx="68">
                  <c:v>44294</c:v>
                </c:pt>
                <c:pt idx="69">
                  <c:v>44295</c:v>
                </c:pt>
                <c:pt idx="70">
                  <c:v>44298</c:v>
                </c:pt>
                <c:pt idx="71">
                  <c:v>44299</c:v>
                </c:pt>
                <c:pt idx="72">
                  <c:v>44300</c:v>
                </c:pt>
                <c:pt idx="73">
                  <c:v>44301</c:v>
                </c:pt>
                <c:pt idx="74">
                  <c:v>44302</c:v>
                </c:pt>
                <c:pt idx="75">
                  <c:v>44305</c:v>
                </c:pt>
                <c:pt idx="76">
                  <c:v>44306</c:v>
                </c:pt>
                <c:pt idx="77">
                  <c:v>44307</c:v>
                </c:pt>
                <c:pt idx="78">
                  <c:v>44308</c:v>
                </c:pt>
                <c:pt idx="79">
                  <c:v>44309</c:v>
                </c:pt>
                <c:pt idx="80">
                  <c:v>44312</c:v>
                </c:pt>
                <c:pt idx="81">
                  <c:v>44313</c:v>
                </c:pt>
                <c:pt idx="82">
                  <c:v>44314</c:v>
                </c:pt>
                <c:pt idx="83">
                  <c:v>44315</c:v>
                </c:pt>
                <c:pt idx="84">
                  <c:v>44316</c:v>
                </c:pt>
                <c:pt idx="85">
                  <c:v>44319</c:v>
                </c:pt>
                <c:pt idx="86">
                  <c:v>44320</c:v>
                </c:pt>
                <c:pt idx="87">
                  <c:v>44321</c:v>
                </c:pt>
                <c:pt idx="88">
                  <c:v>44322</c:v>
                </c:pt>
                <c:pt idx="89">
                  <c:v>44323</c:v>
                </c:pt>
                <c:pt idx="90">
                  <c:v>44326</c:v>
                </c:pt>
                <c:pt idx="91">
                  <c:v>44327</c:v>
                </c:pt>
                <c:pt idx="92">
                  <c:v>44328</c:v>
                </c:pt>
                <c:pt idx="93">
                  <c:v>44329</c:v>
                </c:pt>
                <c:pt idx="94">
                  <c:v>44330</c:v>
                </c:pt>
                <c:pt idx="95">
                  <c:v>44333</c:v>
                </c:pt>
                <c:pt idx="96">
                  <c:v>44334</c:v>
                </c:pt>
                <c:pt idx="97">
                  <c:v>44335</c:v>
                </c:pt>
                <c:pt idx="98">
                  <c:v>44336</c:v>
                </c:pt>
                <c:pt idx="99">
                  <c:v>44337</c:v>
                </c:pt>
                <c:pt idx="100">
                  <c:v>44340</c:v>
                </c:pt>
                <c:pt idx="101">
                  <c:v>44341</c:v>
                </c:pt>
                <c:pt idx="102">
                  <c:v>44342</c:v>
                </c:pt>
                <c:pt idx="103">
                  <c:v>44343</c:v>
                </c:pt>
                <c:pt idx="104">
                  <c:v>44344</c:v>
                </c:pt>
                <c:pt idx="105">
                  <c:v>44347</c:v>
                </c:pt>
                <c:pt idx="106">
                  <c:v>44348</c:v>
                </c:pt>
                <c:pt idx="107">
                  <c:v>44349</c:v>
                </c:pt>
                <c:pt idx="108">
                  <c:v>44350</c:v>
                </c:pt>
                <c:pt idx="109">
                  <c:v>44351</c:v>
                </c:pt>
                <c:pt idx="110">
                  <c:v>44354</c:v>
                </c:pt>
                <c:pt idx="111">
                  <c:v>44355</c:v>
                </c:pt>
                <c:pt idx="112">
                  <c:v>44356</c:v>
                </c:pt>
                <c:pt idx="113">
                  <c:v>44357</c:v>
                </c:pt>
                <c:pt idx="114">
                  <c:v>44358</c:v>
                </c:pt>
                <c:pt idx="115">
                  <c:v>44361</c:v>
                </c:pt>
                <c:pt idx="116">
                  <c:v>44362</c:v>
                </c:pt>
                <c:pt idx="117">
                  <c:v>44363</c:v>
                </c:pt>
                <c:pt idx="118">
                  <c:v>44364</c:v>
                </c:pt>
                <c:pt idx="119">
                  <c:v>44365</c:v>
                </c:pt>
                <c:pt idx="120">
                  <c:v>44368</c:v>
                </c:pt>
                <c:pt idx="121">
                  <c:v>44369</c:v>
                </c:pt>
                <c:pt idx="122">
                  <c:v>44370</c:v>
                </c:pt>
                <c:pt idx="123">
                  <c:v>44371</c:v>
                </c:pt>
                <c:pt idx="124">
                  <c:v>44372</c:v>
                </c:pt>
                <c:pt idx="125">
                  <c:v>44375</c:v>
                </c:pt>
                <c:pt idx="126">
                  <c:v>44376</c:v>
                </c:pt>
                <c:pt idx="127">
                  <c:v>44377</c:v>
                </c:pt>
                <c:pt idx="128">
                  <c:v>44378</c:v>
                </c:pt>
                <c:pt idx="129">
                  <c:v>44379</c:v>
                </c:pt>
                <c:pt idx="130">
                  <c:v>44382</c:v>
                </c:pt>
                <c:pt idx="131">
                  <c:v>44383</c:v>
                </c:pt>
                <c:pt idx="132">
                  <c:v>44384</c:v>
                </c:pt>
                <c:pt idx="133">
                  <c:v>44385</c:v>
                </c:pt>
                <c:pt idx="134">
                  <c:v>44386</c:v>
                </c:pt>
                <c:pt idx="135">
                  <c:v>44389</c:v>
                </c:pt>
                <c:pt idx="136">
                  <c:v>44390</c:v>
                </c:pt>
                <c:pt idx="137">
                  <c:v>44391</c:v>
                </c:pt>
                <c:pt idx="138">
                  <c:v>44392</c:v>
                </c:pt>
                <c:pt idx="139">
                  <c:v>44393</c:v>
                </c:pt>
                <c:pt idx="140">
                  <c:v>44396</c:v>
                </c:pt>
                <c:pt idx="141">
                  <c:v>44397</c:v>
                </c:pt>
                <c:pt idx="142">
                  <c:v>44398</c:v>
                </c:pt>
                <c:pt idx="143">
                  <c:v>44399</c:v>
                </c:pt>
                <c:pt idx="144">
                  <c:v>44400</c:v>
                </c:pt>
                <c:pt idx="145">
                  <c:v>44403</c:v>
                </c:pt>
                <c:pt idx="146">
                  <c:v>44404</c:v>
                </c:pt>
                <c:pt idx="147">
                  <c:v>44405</c:v>
                </c:pt>
                <c:pt idx="148">
                  <c:v>44406</c:v>
                </c:pt>
                <c:pt idx="149">
                  <c:v>44407</c:v>
                </c:pt>
                <c:pt idx="150">
                  <c:v>44410</c:v>
                </c:pt>
                <c:pt idx="151">
                  <c:v>44411</c:v>
                </c:pt>
                <c:pt idx="152">
                  <c:v>44412</c:v>
                </c:pt>
                <c:pt idx="153">
                  <c:v>44413</c:v>
                </c:pt>
                <c:pt idx="154">
                  <c:v>44414</c:v>
                </c:pt>
                <c:pt idx="155">
                  <c:v>44417</c:v>
                </c:pt>
                <c:pt idx="156">
                  <c:v>44418</c:v>
                </c:pt>
                <c:pt idx="157">
                  <c:v>44419</c:v>
                </c:pt>
                <c:pt idx="158">
                  <c:v>44420</c:v>
                </c:pt>
                <c:pt idx="159">
                  <c:v>44421</c:v>
                </c:pt>
                <c:pt idx="160">
                  <c:v>44424</c:v>
                </c:pt>
                <c:pt idx="161">
                  <c:v>44425</c:v>
                </c:pt>
                <c:pt idx="162">
                  <c:v>44426</c:v>
                </c:pt>
                <c:pt idx="163">
                  <c:v>44427</c:v>
                </c:pt>
                <c:pt idx="164">
                  <c:v>44428</c:v>
                </c:pt>
                <c:pt idx="165">
                  <c:v>44431</c:v>
                </c:pt>
                <c:pt idx="166">
                  <c:v>44432</c:v>
                </c:pt>
                <c:pt idx="167">
                  <c:v>44433</c:v>
                </c:pt>
                <c:pt idx="168">
                  <c:v>44434</c:v>
                </c:pt>
                <c:pt idx="169">
                  <c:v>44435</c:v>
                </c:pt>
                <c:pt idx="170">
                  <c:v>44438</c:v>
                </c:pt>
                <c:pt idx="171">
                  <c:v>44439</c:v>
                </c:pt>
                <c:pt idx="172">
                  <c:v>44440</c:v>
                </c:pt>
                <c:pt idx="173">
                  <c:v>44441</c:v>
                </c:pt>
                <c:pt idx="174">
                  <c:v>44442</c:v>
                </c:pt>
                <c:pt idx="175">
                  <c:v>44445</c:v>
                </c:pt>
                <c:pt idx="176">
                  <c:v>44446</c:v>
                </c:pt>
                <c:pt idx="177">
                  <c:v>44447</c:v>
                </c:pt>
                <c:pt idx="178">
                  <c:v>44448</c:v>
                </c:pt>
                <c:pt idx="179">
                  <c:v>44449</c:v>
                </c:pt>
                <c:pt idx="180">
                  <c:v>44452</c:v>
                </c:pt>
                <c:pt idx="181">
                  <c:v>44453</c:v>
                </c:pt>
                <c:pt idx="182">
                  <c:v>44454</c:v>
                </c:pt>
                <c:pt idx="183">
                  <c:v>44455</c:v>
                </c:pt>
                <c:pt idx="184">
                  <c:v>44456</c:v>
                </c:pt>
                <c:pt idx="185">
                  <c:v>44459</c:v>
                </c:pt>
                <c:pt idx="186">
                  <c:v>44460</c:v>
                </c:pt>
                <c:pt idx="187">
                  <c:v>44461</c:v>
                </c:pt>
                <c:pt idx="188">
                  <c:v>44462</c:v>
                </c:pt>
                <c:pt idx="189">
                  <c:v>44463</c:v>
                </c:pt>
                <c:pt idx="190">
                  <c:v>44466</c:v>
                </c:pt>
                <c:pt idx="191">
                  <c:v>44467</c:v>
                </c:pt>
                <c:pt idx="192">
                  <c:v>44468</c:v>
                </c:pt>
                <c:pt idx="193">
                  <c:v>44469</c:v>
                </c:pt>
                <c:pt idx="194">
                  <c:v>44470</c:v>
                </c:pt>
                <c:pt idx="195">
                  <c:v>44473</c:v>
                </c:pt>
                <c:pt idx="196">
                  <c:v>44474</c:v>
                </c:pt>
                <c:pt idx="197">
                  <c:v>44475</c:v>
                </c:pt>
                <c:pt idx="198">
                  <c:v>44476</c:v>
                </c:pt>
                <c:pt idx="199">
                  <c:v>44477</c:v>
                </c:pt>
                <c:pt idx="200">
                  <c:v>44480</c:v>
                </c:pt>
                <c:pt idx="201">
                  <c:v>44481</c:v>
                </c:pt>
                <c:pt idx="202">
                  <c:v>44482</c:v>
                </c:pt>
                <c:pt idx="203">
                  <c:v>44483</c:v>
                </c:pt>
                <c:pt idx="204">
                  <c:v>44484</c:v>
                </c:pt>
                <c:pt idx="205">
                  <c:v>44487</c:v>
                </c:pt>
                <c:pt idx="206">
                  <c:v>44488</c:v>
                </c:pt>
                <c:pt idx="207">
                  <c:v>44489</c:v>
                </c:pt>
                <c:pt idx="208">
                  <c:v>44490</c:v>
                </c:pt>
                <c:pt idx="209">
                  <c:v>44491</c:v>
                </c:pt>
                <c:pt idx="210">
                  <c:v>44494</c:v>
                </c:pt>
                <c:pt idx="211">
                  <c:v>44495</c:v>
                </c:pt>
                <c:pt idx="212">
                  <c:v>44496</c:v>
                </c:pt>
                <c:pt idx="213">
                  <c:v>44497</c:v>
                </c:pt>
                <c:pt idx="214">
                  <c:v>44498</c:v>
                </c:pt>
                <c:pt idx="215">
                  <c:v>44501</c:v>
                </c:pt>
                <c:pt idx="216">
                  <c:v>44502</c:v>
                </c:pt>
                <c:pt idx="217">
                  <c:v>44503</c:v>
                </c:pt>
                <c:pt idx="218">
                  <c:v>44504</c:v>
                </c:pt>
                <c:pt idx="219">
                  <c:v>44505</c:v>
                </c:pt>
                <c:pt idx="220">
                  <c:v>44508</c:v>
                </c:pt>
                <c:pt idx="221">
                  <c:v>44509</c:v>
                </c:pt>
                <c:pt idx="222">
                  <c:v>44510</c:v>
                </c:pt>
                <c:pt idx="223">
                  <c:v>44511</c:v>
                </c:pt>
                <c:pt idx="224">
                  <c:v>44512</c:v>
                </c:pt>
                <c:pt idx="225">
                  <c:v>44515</c:v>
                </c:pt>
                <c:pt idx="226">
                  <c:v>44516</c:v>
                </c:pt>
                <c:pt idx="227">
                  <c:v>44517</c:v>
                </c:pt>
                <c:pt idx="228">
                  <c:v>44518</c:v>
                </c:pt>
                <c:pt idx="229">
                  <c:v>44519</c:v>
                </c:pt>
                <c:pt idx="230">
                  <c:v>44522</c:v>
                </c:pt>
                <c:pt idx="231">
                  <c:v>44523</c:v>
                </c:pt>
                <c:pt idx="232">
                  <c:v>44524</c:v>
                </c:pt>
                <c:pt idx="233">
                  <c:v>44525</c:v>
                </c:pt>
                <c:pt idx="234">
                  <c:v>44526</c:v>
                </c:pt>
                <c:pt idx="235">
                  <c:v>44529</c:v>
                </c:pt>
                <c:pt idx="236">
                  <c:v>44530</c:v>
                </c:pt>
                <c:pt idx="237">
                  <c:v>44531</c:v>
                </c:pt>
                <c:pt idx="238">
                  <c:v>44532</c:v>
                </c:pt>
                <c:pt idx="239">
                  <c:v>44533</c:v>
                </c:pt>
                <c:pt idx="240">
                  <c:v>44536</c:v>
                </c:pt>
                <c:pt idx="241">
                  <c:v>44537</c:v>
                </c:pt>
                <c:pt idx="242">
                  <c:v>44538</c:v>
                </c:pt>
                <c:pt idx="243">
                  <c:v>44539</c:v>
                </c:pt>
                <c:pt idx="244">
                  <c:v>44540</c:v>
                </c:pt>
                <c:pt idx="245">
                  <c:v>44543</c:v>
                </c:pt>
                <c:pt idx="246">
                  <c:v>44544</c:v>
                </c:pt>
                <c:pt idx="247">
                  <c:v>44545</c:v>
                </c:pt>
                <c:pt idx="248">
                  <c:v>44546</c:v>
                </c:pt>
                <c:pt idx="249">
                  <c:v>44547</c:v>
                </c:pt>
                <c:pt idx="250">
                  <c:v>44550</c:v>
                </c:pt>
                <c:pt idx="251">
                  <c:v>44551</c:v>
                </c:pt>
                <c:pt idx="252">
                  <c:v>44552</c:v>
                </c:pt>
                <c:pt idx="253">
                  <c:v>44553</c:v>
                </c:pt>
                <c:pt idx="254">
                  <c:v>44554</c:v>
                </c:pt>
                <c:pt idx="255">
                  <c:v>44557</c:v>
                </c:pt>
                <c:pt idx="256">
                  <c:v>44558</c:v>
                </c:pt>
                <c:pt idx="257">
                  <c:v>44559</c:v>
                </c:pt>
                <c:pt idx="258">
                  <c:v>44560</c:v>
                </c:pt>
                <c:pt idx="259">
                  <c:v>44561</c:v>
                </c:pt>
                <c:pt idx="260">
                  <c:v>44564</c:v>
                </c:pt>
                <c:pt idx="261">
                  <c:v>44565</c:v>
                </c:pt>
                <c:pt idx="262">
                  <c:v>44566</c:v>
                </c:pt>
                <c:pt idx="263">
                  <c:v>44567</c:v>
                </c:pt>
                <c:pt idx="264">
                  <c:v>44568</c:v>
                </c:pt>
                <c:pt idx="265">
                  <c:v>44571</c:v>
                </c:pt>
                <c:pt idx="266">
                  <c:v>44572</c:v>
                </c:pt>
                <c:pt idx="267">
                  <c:v>44573</c:v>
                </c:pt>
                <c:pt idx="268">
                  <c:v>44574</c:v>
                </c:pt>
                <c:pt idx="269">
                  <c:v>44575</c:v>
                </c:pt>
                <c:pt idx="270">
                  <c:v>44578</c:v>
                </c:pt>
                <c:pt idx="271">
                  <c:v>44579</c:v>
                </c:pt>
                <c:pt idx="272">
                  <c:v>44580</c:v>
                </c:pt>
                <c:pt idx="273">
                  <c:v>44581</c:v>
                </c:pt>
                <c:pt idx="274">
                  <c:v>44582</c:v>
                </c:pt>
                <c:pt idx="275">
                  <c:v>44585</c:v>
                </c:pt>
                <c:pt idx="276">
                  <c:v>44586</c:v>
                </c:pt>
                <c:pt idx="277">
                  <c:v>44587</c:v>
                </c:pt>
                <c:pt idx="278">
                  <c:v>44588</c:v>
                </c:pt>
                <c:pt idx="279">
                  <c:v>44589</c:v>
                </c:pt>
                <c:pt idx="280">
                  <c:v>44592</c:v>
                </c:pt>
                <c:pt idx="281">
                  <c:v>44593</c:v>
                </c:pt>
                <c:pt idx="282">
                  <c:v>44594</c:v>
                </c:pt>
                <c:pt idx="283">
                  <c:v>44595</c:v>
                </c:pt>
                <c:pt idx="284">
                  <c:v>44596</c:v>
                </c:pt>
                <c:pt idx="285">
                  <c:v>44599</c:v>
                </c:pt>
                <c:pt idx="286">
                  <c:v>44600</c:v>
                </c:pt>
                <c:pt idx="287">
                  <c:v>44601</c:v>
                </c:pt>
                <c:pt idx="288">
                  <c:v>44602</c:v>
                </c:pt>
                <c:pt idx="289">
                  <c:v>44603</c:v>
                </c:pt>
                <c:pt idx="290">
                  <c:v>44606</c:v>
                </c:pt>
                <c:pt idx="291">
                  <c:v>44607</c:v>
                </c:pt>
                <c:pt idx="292">
                  <c:v>44608</c:v>
                </c:pt>
                <c:pt idx="293">
                  <c:v>44609</c:v>
                </c:pt>
                <c:pt idx="294">
                  <c:v>44610</c:v>
                </c:pt>
                <c:pt idx="295">
                  <c:v>44613</c:v>
                </c:pt>
                <c:pt idx="296">
                  <c:v>44614</c:v>
                </c:pt>
                <c:pt idx="297">
                  <c:v>44615</c:v>
                </c:pt>
                <c:pt idx="298">
                  <c:v>44616</c:v>
                </c:pt>
                <c:pt idx="299">
                  <c:v>44617</c:v>
                </c:pt>
                <c:pt idx="300">
                  <c:v>44620</c:v>
                </c:pt>
                <c:pt idx="301">
                  <c:v>44621</c:v>
                </c:pt>
                <c:pt idx="302">
                  <c:v>44622</c:v>
                </c:pt>
                <c:pt idx="303">
                  <c:v>44623</c:v>
                </c:pt>
                <c:pt idx="304">
                  <c:v>44624</c:v>
                </c:pt>
                <c:pt idx="305">
                  <c:v>44627</c:v>
                </c:pt>
                <c:pt idx="306">
                  <c:v>44628</c:v>
                </c:pt>
                <c:pt idx="307">
                  <c:v>44629</c:v>
                </c:pt>
                <c:pt idx="308">
                  <c:v>44630</c:v>
                </c:pt>
                <c:pt idx="309">
                  <c:v>44631</c:v>
                </c:pt>
                <c:pt idx="310">
                  <c:v>44634</c:v>
                </c:pt>
                <c:pt idx="311">
                  <c:v>44635</c:v>
                </c:pt>
                <c:pt idx="312">
                  <c:v>44636</c:v>
                </c:pt>
                <c:pt idx="313">
                  <c:v>44637</c:v>
                </c:pt>
                <c:pt idx="314">
                  <c:v>44638</c:v>
                </c:pt>
                <c:pt idx="315">
                  <c:v>44641</c:v>
                </c:pt>
                <c:pt idx="316">
                  <c:v>44642</c:v>
                </c:pt>
                <c:pt idx="317">
                  <c:v>44643</c:v>
                </c:pt>
                <c:pt idx="318">
                  <c:v>44644</c:v>
                </c:pt>
                <c:pt idx="319">
                  <c:v>44645</c:v>
                </c:pt>
                <c:pt idx="320">
                  <c:v>44648</c:v>
                </c:pt>
                <c:pt idx="321">
                  <c:v>44649</c:v>
                </c:pt>
                <c:pt idx="322">
                  <c:v>44650</c:v>
                </c:pt>
                <c:pt idx="323">
                  <c:v>44651</c:v>
                </c:pt>
                <c:pt idx="324">
                  <c:v>44652</c:v>
                </c:pt>
                <c:pt idx="325">
                  <c:v>44655</c:v>
                </c:pt>
                <c:pt idx="326">
                  <c:v>44656</c:v>
                </c:pt>
                <c:pt idx="327">
                  <c:v>44657</c:v>
                </c:pt>
                <c:pt idx="328">
                  <c:v>44658</c:v>
                </c:pt>
                <c:pt idx="329">
                  <c:v>44659</c:v>
                </c:pt>
                <c:pt idx="330">
                  <c:v>44662</c:v>
                </c:pt>
                <c:pt idx="331">
                  <c:v>44663</c:v>
                </c:pt>
                <c:pt idx="332">
                  <c:v>44664</c:v>
                </c:pt>
                <c:pt idx="333">
                  <c:v>44665</c:v>
                </c:pt>
                <c:pt idx="334">
                  <c:v>44666</c:v>
                </c:pt>
                <c:pt idx="335">
                  <c:v>44669</c:v>
                </c:pt>
                <c:pt idx="336">
                  <c:v>44670</c:v>
                </c:pt>
                <c:pt idx="337">
                  <c:v>44671</c:v>
                </c:pt>
                <c:pt idx="338">
                  <c:v>44672</c:v>
                </c:pt>
                <c:pt idx="339">
                  <c:v>44673</c:v>
                </c:pt>
                <c:pt idx="340">
                  <c:v>44676</c:v>
                </c:pt>
                <c:pt idx="341">
                  <c:v>44677</c:v>
                </c:pt>
                <c:pt idx="342">
                  <c:v>44678</c:v>
                </c:pt>
                <c:pt idx="343">
                  <c:v>44679</c:v>
                </c:pt>
                <c:pt idx="344">
                  <c:v>44680</c:v>
                </c:pt>
                <c:pt idx="345">
                  <c:v>44683</c:v>
                </c:pt>
                <c:pt idx="346">
                  <c:v>44684</c:v>
                </c:pt>
                <c:pt idx="347">
                  <c:v>44685</c:v>
                </c:pt>
                <c:pt idx="348">
                  <c:v>44686</c:v>
                </c:pt>
                <c:pt idx="349">
                  <c:v>44687</c:v>
                </c:pt>
                <c:pt idx="350">
                  <c:v>44690</c:v>
                </c:pt>
                <c:pt idx="351">
                  <c:v>44691</c:v>
                </c:pt>
                <c:pt idx="352">
                  <c:v>44692</c:v>
                </c:pt>
                <c:pt idx="353">
                  <c:v>44693</c:v>
                </c:pt>
                <c:pt idx="354">
                  <c:v>44694</c:v>
                </c:pt>
                <c:pt idx="355">
                  <c:v>44697</c:v>
                </c:pt>
                <c:pt idx="356">
                  <c:v>44698</c:v>
                </c:pt>
                <c:pt idx="357">
                  <c:v>44699</c:v>
                </c:pt>
                <c:pt idx="358">
                  <c:v>44700</c:v>
                </c:pt>
                <c:pt idx="359">
                  <c:v>44701</c:v>
                </c:pt>
                <c:pt idx="360">
                  <c:v>44704</c:v>
                </c:pt>
                <c:pt idx="361">
                  <c:v>44705</c:v>
                </c:pt>
                <c:pt idx="362">
                  <c:v>44706</c:v>
                </c:pt>
                <c:pt idx="363">
                  <c:v>44707</c:v>
                </c:pt>
                <c:pt idx="364">
                  <c:v>44708</c:v>
                </c:pt>
                <c:pt idx="365">
                  <c:v>44711</c:v>
                </c:pt>
                <c:pt idx="366">
                  <c:v>44712</c:v>
                </c:pt>
                <c:pt idx="367">
                  <c:v>44713</c:v>
                </c:pt>
                <c:pt idx="368">
                  <c:v>44714</c:v>
                </c:pt>
                <c:pt idx="369">
                  <c:v>44715</c:v>
                </c:pt>
                <c:pt idx="370">
                  <c:v>44718</c:v>
                </c:pt>
                <c:pt idx="371">
                  <c:v>44719</c:v>
                </c:pt>
                <c:pt idx="372">
                  <c:v>44720</c:v>
                </c:pt>
                <c:pt idx="373">
                  <c:v>44721</c:v>
                </c:pt>
                <c:pt idx="374">
                  <c:v>44722</c:v>
                </c:pt>
                <c:pt idx="375">
                  <c:v>44725</c:v>
                </c:pt>
                <c:pt idx="376">
                  <c:v>44726</c:v>
                </c:pt>
                <c:pt idx="377">
                  <c:v>44727</c:v>
                </c:pt>
                <c:pt idx="378">
                  <c:v>44728</c:v>
                </c:pt>
                <c:pt idx="379">
                  <c:v>44729</c:v>
                </c:pt>
                <c:pt idx="380">
                  <c:v>44732</c:v>
                </c:pt>
                <c:pt idx="381">
                  <c:v>44733</c:v>
                </c:pt>
                <c:pt idx="382">
                  <c:v>44734</c:v>
                </c:pt>
                <c:pt idx="383">
                  <c:v>44735</c:v>
                </c:pt>
                <c:pt idx="384">
                  <c:v>44736</c:v>
                </c:pt>
                <c:pt idx="385">
                  <c:v>44739</c:v>
                </c:pt>
                <c:pt idx="386">
                  <c:v>44740</c:v>
                </c:pt>
                <c:pt idx="387">
                  <c:v>44741</c:v>
                </c:pt>
                <c:pt idx="388">
                  <c:v>44742</c:v>
                </c:pt>
                <c:pt idx="389">
                  <c:v>44743</c:v>
                </c:pt>
                <c:pt idx="390">
                  <c:v>44746</c:v>
                </c:pt>
                <c:pt idx="391">
                  <c:v>44747</c:v>
                </c:pt>
                <c:pt idx="392">
                  <c:v>44748</c:v>
                </c:pt>
                <c:pt idx="393">
                  <c:v>44749</c:v>
                </c:pt>
                <c:pt idx="394">
                  <c:v>44750</c:v>
                </c:pt>
                <c:pt idx="395">
                  <c:v>44753</c:v>
                </c:pt>
                <c:pt idx="396">
                  <c:v>44754</c:v>
                </c:pt>
                <c:pt idx="397">
                  <c:v>44755</c:v>
                </c:pt>
                <c:pt idx="398">
                  <c:v>44756</c:v>
                </c:pt>
                <c:pt idx="399">
                  <c:v>44757</c:v>
                </c:pt>
                <c:pt idx="400">
                  <c:v>44760</c:v>
                </c:pt>
                <c:pt idx="401">
                  <c:v>44761</c:v>
                </c:pt>
                <c:pt idx="402">
                  <c:v>44762</c:v>
                </c:pt>
                <c:pt idx="403">
                  <c:v>44763</c:v>
                </c:pt>
                <c:pt idx="404">
                  <c:v>44764</c:v>
                </c:pt>
                <c:pt idx="405">
                  <c:v>44767</c:v>
                </c:pt>
                <c:pt idx="406">
                  <c:v>44768</c:v>
                </c:pt>
                <c:pt idx="407">
                  <c:v>44769</c:v>
                </c:pt>
                <c:pt idx="408">
                  <c:v>44770</c:v>
                </c:pt>
                <c:pt idx="409">
                  <c:v>44771</c:v>
                </c:pt>
                <c:pt idx="410">
                  <c:v>44774</c:v>
                </c:pt>
                <c:pt idx="411">
                  <c:v>44775</c:v>
                </c:pt>
                <c:pt idx="412">
                  <c:v>44776</c:v>
                </c:pt>
                <c:pt idx="413">
                  <c:v>44777</c:v>
                </c:pt>
                <c:pt idx="414">
                  <c:v>44778</c:v>
                </c:pt>
                <c:pt idx="415">
                  <c:v>44781</c:v>
                </c:pt>
                <c:pt idx="416">
                  <c:v>44782</c:v>
                </c:pt>
                <c:pt idx="417">
                  <c:v>44783</c:v>
                </c:pt>
                <c:pt idx="418">
                  <c:v>44784</c:v>
                </c:pt>
                <c:pt idx="419">
                  <c:v>44785</c:v>
                </c:pt>
                <c:pt idx="420">
                  <c:v>44788</c:v>
                </c:pt>
                <c:pt idx="421">
                  <c:v>44789</c:v>
                </c:pt>
                <c:pt idx="422">
                  <c:v>44790</c:v>
                </c:pt>
                <c:pt idx="423">
                  <c:v>44791</c:v>
                </c:pt>
                <c:pt idx="424">
                  <c:v>44792</c:v>
                </c:pt>
                <c:pt idx="425">
                  <c:v>44795</c:v>
                </c:pt>
                <c:pt idx="426">
                  <c:v>44796</c:v>
                </c:pt>
                <c:pt idx="427">
                  <c:v>44797</c:v>
                </c:pt>
                <c:pt idx="428">
                  <c:v>44798</c:v>
                </c:pt>
                <c:pt idx="429">
                  <c:v>44799</c:v>
                </c:pt>
                <c:pt idx="430">
                  <c:v>44802</c:v>
                </c:pt>
                <c:pt idx="431">
                  <c:v>44803</c:v>
                </c:pt>
                <c:pt idx="432">
                  <c:v>44804</c:v>
                </c:pt>
                <c:pt idx="433">
                  <c:v>44805</c:v>
                </c:pt>
                <c:pt idx="434">
                  <c:v>44806</c:v>
                </c:pt>
                <c:pt idx="435">
                  <c:v>44809</c:v>
                </c:pt>
                <c:pt idx="436">
                  <c:v>44810</c:v>
                </c:pt>
                <c:pt idx="437">
                  <c:v>44811</c:v>
                </c:pt>
              </c:numCache>
            </c:numRef>
          </c:cat>
          <c:val>
            <c:numRef>
              <c:f>'10'!$S$6:$S$443</c:f>
              <c:numCache>
                <c:formatCode>0.00</c:formatCode>
                <c:ptCount val="438"/>
                <c:pt idx="0">
                  <c:v>0</c:v>
                </c:pt>
                <c:pt idx="1">
                  <c:v>21.507417043351612</c:v>
                </c:pt>
                <c:pt idx="2">
                  <c:v>20.727071549098881</c:v>
                </c:pt>
                <c:pt idx="3">
                  <c:v>22.068718188340419</c:v>
                </c:pt>
                <c:pt idx="4">
                  <c:v>23.191320478318033</c:v>
                </c:pt>
                <c:pt idx="5">
                  <c:v>23.300842652949996</c:v>
                </c:pt>
                <c:pt idx="6">
                  <c:v>24.779392010481487</c:v>
                </c:pt>
                <c:pt idx="7">
                  <c:v>24.546657389388571</c:v>
                </c:pt>
                <c:pt idx="8">
                  <c:v>24.587728204875553</c:v>
                </c:pt>
                <c:pt idx="9">
                  <c:v>24.574037933046558</c:v>
                </c:pt>
                <c:pt idx="10">
                  <c:v>24.053807603544737</c:v>
                </c:pt>
                <c:pt idx="11">
                  <c:v>23.150249662831047</c:v>
                </c:pt>
                <c:pt idx="12">
                  <c:v>23.232391293805019</c:v>
                </c:pt>
                <c:pt idx="13">
                  <c:v>23.355603740265977</c:v>
                </c:pt>
                <c:pt idx="14">
                  <c:v>23.780002166964831</c:v>
                </c:pt>
                <c:pt idx="15">
                  <c:v>23.848453526109807</c:v>
                </c:pt>
                <c:pt idx="16">
                  <c:v>24.245471409150671</c:v>
                </c:pt>
                <c:pt idx="17">
                  <c:v>24.861533641455459</c:v>
                </c:pt>
                <c:pt idx="18">
                  <c:v>24.91629472877144</c:v>
                </c:pt>
                <c:pt idx="19">
                  <c:v>24.628799020362539</c:v>
                </c:pt>
                <c:pt idx="20">
                  <c:v>23.040727488199089</c:v>
                </c:pt>
                <c:pt idx="21">
                  <c:v>22.452045799552288</c:v>
                </c:pt>
                <c:pt idx="22">
                  <c:v>21.794912751760513</c:v>
                </c:pt>
                <c:pt idx="23">
                  <c:v>22.027647372853433</c:v>
                </c:pt>
                <c:pt idx="24">
                  <c:v>22.999656672712099</c:v>
                </c:pt>
                <c:pt idx="25">
                  <c:v>23.273462109292005</c:v>
                </c:pt>
                <c:pt idx="26">
                  <c:v>23.5883383613589</c:v>
                </c:pt>
                <c:pt idx="27">
                  <c:v>23.547267545871911</c:v>
                </c:pt>
                <c:pt idx="28">
                  <c:v>23.424055099410953</c:v>
                </c:pt>
                <c:pt idx="29">
                  <c:v>23.246081565634018</c:v>
                </c:pt>
                <c:pt idx="30">
                  <c:v>22.82168313893516</c:v>
                </c:pt>
                <c:pt idx="31">
                  <c:v>22.520497158697264</c:v>
                </c:pt>
                <c:pt idx="32">
                  <c:v>21.699080848957546</c:v>
                </c:pt>
                <c:pt idx="33">
                  <c:v>21.260992150429697</c:v>
                </c:pt>
                <c:pt idx="34">
                  <c:v>21.63062948981257</c:v>
                </c:pt>
                <c:pt idx="35">
                  <c:v>21.548487858838598</c:v>
                </c:pt>
                <c:pt idx="36">
                  <c:v>21.014567257507782</c:v>
                </c:pt>
                <c:pt idx="37">
                  <c:v>21.63062948981257</c:v>
                </c:pt>
                <c:pt idx="38">
                  <c:v>22.150859819314391</c:v>
                </c:pt>
                <c:pt idx="39">
                  <c:v>22.712160964303198</c:v>
                </c:pt>
                <c:pt idx="40">
                  <c:v>22.944895585396118</c:v>
                </c:pt>
                <c:pt idx="41">
                  <c:v>23.246081565634018</c:v>
                </c:pt>
                <c:pt idx="42">
                  <c:v>23.424055099410953</c:v>
                </c:pt>
                <c:pt idx="43">
                  <c:v>22.698470692474203</c:v>
                </c:pt>
                <c:pt idx="44">
                  <c:v>22.602638789671236</c:v>
                </c:pt>
                <c:pt idx="45">
                  <c:v>22.041337644682429</c:v>
                </c:pt>
                <c:pt idx="46">
                  <c:v>22.602638789671236</c:v>
                </c:pt>
                <c:pt idx="47">
                  <c:v>22.807992867106165</c:v>
                </c:pt>
                <c:pt idx="48">
                  <c:v>23.369294012094972</c:v>
                </c:pt>
                <c:pt idx="49">
                  <c:v>24.026427059886746</c:v>
                </c:pt>
                <c:pt idx="50">
                  <c:v>24.149639506347704</c:v>
                </c:pt>
                <c:pt idx="51">
                  <c:v>24.081188147202727</c:v>
                </c:pt>
                <c:pt idx="52">
                  <c:v>24.491896302072586</c:v>
                </c:pt>
                <c:pt idx="53">
                  <c:v>24.642489292191534</c:v>
                </c:pt>
                <c:pt idx="54">
                  <c:v>25.682949951195177</c:v>
                </c:pt>
                <c:pt idx="55">
                  <c:v>26.942454959462747</c:v>
                </c:pt>
                <c:pt idx="56">
                  <c:v>25.901994300459101</c:v>
                </c:pt>
                <c:pt idx="57">
                  <c:v>26.12103864972303</c:v>
                </c:pt>
                <c:pt idx="58">
                  <c:v>26.203180280697001</c:v>
                </c:pt>
                <c:pt idx="59">
                  <c:v>26.12103864972303</c:v>
                </c:pt>
                <c:pt idx="60">
                  <c:v>25.463905601931252</c:v>
                </c:pt>
                <c:pt idx="61">
                  <c:v>25.696640223024172</c:v>
                </c:pt>
                <c:pt idx="62">
                  <c:v>26.353773270815946</c:v>
                </c:pt>
                <c:pt idx="63">
                  <c:v>25.162719621693359</c:v>
                </c:pt>
                <c:pt idx="64">
                  <c:v>25.162719621693359</c:v>
                </c:pt>
                <c:pt idx="65">
                  <c:v>25.162719621693359</c:v>
                </c:pt>
                <c:pt idx="66">
                  <c:v>24.669869835849525</c:v>
                </c:pt>
                <c:pt idx="67">
                  <c:v>24.231781137321676</c:v>
                </c:pt>
                <c:pt idx="68">
                  <c:v>23.396674555752963</c:v>
                </c:pt>
                <c:pt idx="69">
                  <c:v>23.410364827581958</c:v>
                </c:pt>
                <c:pt idx="70">
                  <c:v>23.602028633187892</c:v>
                </c:pt>
                <c:pt idx="71">
                  <c:v>24.368683855611629</c:v>
                </c:pt>
                <c:pt idx="72">
                  <c:v>24.574037933046558</c:v>
                </c:pt>
                <c:pt idx="73">
                  <c:v>24.806772554139478</c:v>
                </c:pt>
                <c:pt idx="74">
                  <c:v>25.299622339983312</c:v>
                </c:pt>
                <c:pt idx="75">
                  <c:v>25.080577990719384</c:v>
                </c:pt>
                <c:pt idx="76">
                  <c:v>24.710940651336511</c:v>
                </c:pt>
                <c:pt idx="77">
                  <c:v>24.135949234518712</c:v>
                </c:pt>
                <c:pt idx="78">
                  <c:v>24.122258962689713</c:v>
                </c:pt>
                <c:pt idx="79">
                  <c:v>23.424055099410953</c:v>
                </c:pt>
                <c:pt idx="80">
                  <c:v>23.465125914897939</c:v>
                </c:pt>
                <c:pt idx="81">
                  <c:v>24.094878419031723</c:v>
                </c:pt>
                <c:pt idx="82">
                  <c:v>24.286542224637657</c:v>
                </c:pt>
                <c:pt idx="83">
                  <c:v>24.779392010481487</c:v>
                </c:pt>
                <c:pt idx="84">
                  <c:v>25.080577990719384</c:v>
                </c:pt>
                <c:pt idx="85">
                  <c:v>25.14902934986436</c:v>
                </c:pt>
                <c:pt idx="86">
                  <c:v>25.12164880620637</c:v>
                </c:pt>
                <c:pt idx="87">
                  <c:v>25.381763970957284</c:v>
                </c:pt>
                <c:pt idx="88">
                  <c:v>26.257941368012983</c:v>
                </c:pt>
                <c:pt idx="89">
                  <c:v>26.271631639841978</c:v>
                </c:pt>
                <c:pt idx="90">
                  <c:v>26.901384143975758</c:v>
                </c:pt>
                <c:pt idx="91">
                  <c:v>27.654349094570499</c:v>
                </c:pt>
                <c:pt idx="92">
                  <c:v>28.448384860652229</c:v>
                </c:pt>
                <c:pt idx="93">
                  <c:v>28.653738938087159</c:v>
                </c:pt>
                <c:pt idx="94">
                  <c:v>27.722800453715475</c:v>
                </c:pt>
                <c:pt idx="95">
                  <c:v>26.887693872146766</c:v>
                </c:pt>
                <c:pt idx="96">
                  <c:v>27.257331211529635</c:v>
                </c:pt>
                <c:pt idx="97">
                  <c:v>27.216260396042653</c:v>
                </c:pt>
                <c:pt idx="98">
                  <c:v>28.037676705782371</c:v>
                </c:pt>
                <c:pt idx="99">
                  <c:v>29.543606606971853</c:v>
                </c:pt>
                <c:pt idx="100">
                  <c:v>30.419784004027548</c:v>
                </c:pt>
                <c:pt idx="101">
                  <c:v>30.734660256094443</c:v>
                </c:pt>
                <c:pt idx="102">
                  <c:v>30.734660256094443</c:v>
                </c:pt>
                <c:pt idx="103">
                  <c:v>31.460244663031194</c:v>
                </c:pt>
                <c:pt idx="104">
                  <c:v>32.555466409350821</c:v>
                </c:pt>
                <c:pt idx="105">
                  <c:v>32.555466409350821</c:v>
                </c:pt>
                <c:pt idx="106">
                  <c:v>31.556076565834161</c:v>
                </c:pt>
                <c:pt idx="107">
                  <c:v>31.213819770109279</c:v>
                </c:pt>
                <c:pt idx="108">
                  <c:v>30.830492158897407</c:v>
                </c:pt>
                <c:pt idx="109">
                  <c:v>30.187049382934632</c:v>
                </c:pt>
                <c:pt idx="110">
                  <c:v>31.651908468637124</c:v>
                </c:pt>
                <c:pt idx="111">
                  <c:v>31.96678472070402</c:v>
                </c:pt>
                <c:pt idx="112">
                  <c:v>32.445944234718851</c:v>
                </c:pt>
                <c:pt idx="113">
                  <c:v>33.938183864079342</c:v>
                </c:pt>
                <c:pt idx="114">
                  <c:v>33.951874135908341</c:v>
                </c:pt>
                <c:pt idx="115">
                  <c:v>33.130457826168616</c:v>
                </c:pt>
                <c:pt idx="116">
                  <c:v>32.788201030443737</c:v>
                </c:pt>
                <c:pt idx="117">
                  <c:v>33.431643806406512</c:v>
                </c:pt>
                <c:pt idx="118">
                  <c:v>34.020325495053314</c:v>
                </c:pt>
                <c:pt idx="119">
                  <c:v>33.814971417618388</c:v>
                </c:pt>
                <c:pt idx="120">
                  <c:v>33.760210330302399</c:v>
                </c:pt>
                <c:pt idx="121">
                  <c:v>34.25306011614623</c:v>
                </c:pt>
                <c:pt idx="122">
                  <c:v>34.567936368213125</c:v>
                </c:pt>
                <c:pt idx="123">
                  <c:v>35.156618056859926</c:v>
                </c:pt>
                <c:pt idx="124">
                  <c:v>35.895892735625665</c:v>
                </c:pt>
                <c:pt idx="125">
                  <c:v>35.197688872346916</c:v>
                </c:pt>
                <c:pt idx="126">
                  <c:v>35.868512191967682</c:v>
                </c:pt>
                <c:pt idx="127">
                  <c:v>36.881592307313326</c:v>
                </c:pt>
                <c:pt idx="128">
                  <c:v>35.991724638428636</c:v>
                </c:pt>
                <c:pt idx="129">
                  <c:v>36.689928501707399</c:v>
                </c:pt>
                <c:pt idx="130">
                  <c:v>37.716698888882043</c:v>
                </c:pt>
                <c:pt idx="131">
                  <c:v>36.073866269402608</c:v>
                </c:pt>
                <c:pt idx="132">
                  <c:v>35.663158114532749</c:v>
                </c:pt>
                <c:pt idx="133">
                  <c:v>36.717309045365383</c:v>
                </c:pt>
                <c:pt idx="134">
                  <c:v>37.264919918525194</c:v>
                </c:pt>
                <c:pt idx="135">
                  <c:v>37.347061549499173</c:v>
                </c:pt>
                <c:pt idx="136">
                  <c:v>38.880371994346646</c:v>
                </c:pt>
                <c:pt idx="137">
                  <c:v>39.51012449848043</c:v>
                </c:pt>
                <c:pt idx="138">
                  <c:v>40.276779720904166</c:v>
                </c:pt>
                <c:pt idx="139">
                  <c:v>41.344620923565799</c:v>
                </c:pt>
                <c:pt idx="140">
                  <c:v>42.083895602331538</c:v>
                </c:pt>
                <c:pt idx="141">
                  <c:v>41.344620923565799</c:v>
                </c:pt>
                <c:pt idx="142">
                  <c:v>41.26247929259182</c:v>
                </c:pt>
                <c:pt idx="143">
                  <c:v>40.167257546272197</c:v>
                </c:pt>
                <c:pt idx="144">
                  <c:v>40.180947818101195</c:v>
                </c:pt>
                <c:pt idx="145">
                  <c:v>40.660107332116034</c:v>
                </c:pt>
                <c:pt idx="146">
                  <c:v>40.97498358418293</c:v>
                </c:pt>
                <c:pt idx="147">
                  <c:v>41.399382010881773</c:v>
                </c:pt>
                <c:pt idx="148">
                  <c:v>41.727948534777667</c:v>
                </c:pt>
                <c:pt idx="149">
                  <c:v>41.823780437580631</c:v>
                </c:pt>
                <c:pt idx="150">
                  <c:v>40.386301895536128</c:v>
                </c:pt>
                <c:pt idx="151">
                  <c:v>40.085115915298232</c:v>
                </c:pt>
                <c:pt idx="152">
                  <c:v>40.687487875774025</c:v>
                </c:pt>
                <c:pt idx="153">
                  <c:v>41.823780437580631</c:v>
                </c:pt>
                <c:pt idx="154">
                  <c:v>42.973763271216235</c:v>
                </c:pt>
                <c:pt idx="155">
                  <c:v>44.712427793498641</c:v>
                </c:pt>
                <c:pt idx="156">
                  <c:v>44.233268279483809</c:v>
                </c:pt>
                <c:pt idx="157">
                  <c:v>44.849330511788594</c:v>
                </c:pt>
                <c:pt idx="158">
                  <c:v>45.725507908844293</c:v>
                </c:pt>
                <c:pt idx="159">
                  <c:v>46.026693889082189</c:v>
                </c:pt>
                <c:pt idx="160">
                  <c:v>46.478472859439037</c:v>
                </c:pt>
                <c:pt idx="161">
                  <c:v>45.396941384948406</c:v>
                </c:pt>
                <c:pt idx="162">
                  <c:v>45.862410627134246</c:v>
                </c:pt>
                <c:pt idx="163">
                  <c:v>44.767188880814622</c:v>
                </c:pt>
                <c:pt idx="164">
                  <c:v>43.740418493639972</c:v>
                </c:pt>
                <c:pt idx="165">
                  <c:v>44.424932085089743</c:v>
                </c:pt>
                <c:pt idx="166">
                  <c:v>44.904091599104575</c:v>
                </c:pt>
                <c:pt idx="167">
                  <c:v>45.533844103238359</c:v>
                </c:pt>
                <c:pt idx="168">
                  <c:v>46.136216063714151</c:v>
                </c:pt>
                <c:pt idx="169">
                  <c:v>46.820729655163916</c:v>
                </c:pt>
                <c:pt idx="170">
                  <c:v>46.91656155796688</c:v>
                </c:pt>
                <c:pt idx="171">
                  <c:v>47.710597324048614</c:v>
                </c:pt>
                <c:pt idx="172">
                  <c:v>47.395721071981718</c:v>
                </c:pt>
                <c:pt idx="173">
                  <c:v>47.929641673312538</c:v>
                </c:pt>
                <c:pt idx="174">
                  <c:v>48.94272178865819</c:v>
                </c:pt>
                <c:pt idx="175">
                  <c:v>48.833199614026221</c:v>
                </c:pt>
                <c:pt idx="176">
                  <c:v>47.915951401483539</c:v>
                </c:pt>
                <c:pt idx="177">
                  <c:v>48.340349828182397</c:v>
                </c:pt>
                <c:pt idx="178">
                  <c:v>47.957022216970529</c:v>
                </c:pt>
                <c:pt idx="179">
                  <c:v>47.87488058599655</c:v>
                </c:pt>
                <c:pt idx="180">
                  <c:v>49.052243963290152</c:v>
                </c:pt>
                <c:pt idx="181">
                  <c:v>49.093314778777142</c:v>
                </c:pt>
                <c:pt idx="182">
                  <c:v>49.449261846331012</c:v>
                </c:pt>
                <c:pt idx="183">
                  <c:v>48.052854119773492</c:v>
                </c:pt>
                <c:pt idx="184">
                  <c:v>48.641535808420294</c:v>
                </c:pt>
                <c:pt idx="185">
                  <c:v>49.189146681580105</c:v>
                </c:pt>
                <c:pt idx="186">
                  <c:v>48.819509342197236</c:v>
                </c:pt>
                <c:pt idx="187">
                  <c:v>50.037943534977813</c:v>
                </c:pt>
                <c:pt idx="188">
                  <c:v>51.8313691445762</c:v>
                </c:pt>
                <c:pt idx="189">
                  <c:v>52.324218930420024</c:v>
                </c:pt>
                <c:pt idx="190">
                  <c:v>56.061663139735742</c:v>
                </c:pt>
                <c:pt idx="191">
                  <c:v>56.869389177646461</c:v>
                </c:pt>
                <c:pt idx="192">
                  <c:v>57.636044400070205</c:v>
                </c:pt>
                <c:pt idx="193">
                  <c:v>59.689585174419499</c:v>
                </c:pt>
                <c:pt idx="194">
                  <c:v>61.811577307913765</c:v>
                </c:pt>
                <c:pt idx="195">
                  <c:v>68.177553708396587</c:v>
                </c:pt>
                <c:pt idx="196">
                  <c:v>76.665522242373669</c:v>
                </c:pt>
                <c:pt idx="197">
                  <c:v>64.618083032857797</c:v>
                </c:pt>
                <c:pt idx="198">
                  <c:v>61.578842686820849</c:v>
                </c:pt>
                <c:pt idx="199">
                  <c:v>61.811577307913765</c:v>
                </c:pt>
                <c:pt idx="200">
                  <c:v>70.50489991932578</c:v>
                </c:pt>
                <c:pt idx="201">
                  <c:v>71.189413510775552</c:v>
                </c:pt>
                <c:pt idx="202">
                  <c:v>69.820386327876022</c:v>
                </c:pt>
                <c:pt idx="203">
                  <c:v>69.478129532151129</c:v>
                </c:pt>
                <c:pt idx="204">
                  <c:v>66.082942118560297</c:v>
                </c:pt>
                <c:pt idx="205">
                  <c:v>64.344277596277891</c:v>
                </c:pt>
                <c:pt idx="206">
                  <c:v>60.483620940501226</c:v>
                </c:pt>
                <c:pt idx="207">
                  <c:v>58.347938535177953</c:v>
                </c:pt>
                <c:pt idx="208">
                  <c:v>49.818899185713882</c:v>
                </c:pt>
                <c:pt idx="209">
                  <c:v>52.296838386762033</c:v>
                </c:pt>
                <c:pt idx="210">
                  <c:v>53.474201764055636</c:v>
                </c:pt>
                <c:pt idx="211">
                  <c:v>55.034892752561092</c:v>
                </c:pt>
                <c:pt idx="212">
                  <c:v>50.147465709609776</c:v>
                </c:pt>
                <c:pt idx="213">
                  <c:v>47.190366994546785</c:v>
                </c:pt>
                <c:pt idx="214">
                  <c:v>42.412462126227432</c:v>
                </c:pt>
                <c:pt idx="215">
                  <c:v>38.058955684606929</c:v>
                </c:pt>
                <c:pt idx="216">
                  <c:v>37.5387253551051</c:v>
                </c:pt>
                <c:pt idx="217">
                  <c:v>42.919002183900254</c:v>
                </c:pt>
                <c:pt idx="218">
                  <c:v>41.604736088316706</c:v>
                </c:pt>
                <c:pt idx="219">
                  <c:v>42.056515058673554</c:v>
                </c:pt>
                <c:pt idx="220">
                  <c:v>44.904091599104575</c:v>
                </c:pt>
                <c:pt idx="221">
                  <c:v>43.589825503521027</c:v>
                </c:pt>
                <c:pt idx="222">
                  <c:v>41.057125215156894</c:v>
                </c:pt>
                <c:pt idx="223">
                  <c:v>40.97498358418293</c:v>
                </c:pt>
                <c:pt idx="224">
                  <c:v>40.317850536391148</c:v>
                </c:pt>
                <c:pt idx="225">
                  <c:v>39.90714238152129</c:v>
                </c:pt>
                <c:pt idx="226">
                  <c:v>41.413072282710772</c:v>
                </c:pt>
                <c:pt idx="227">
                  <c:v>41.618426360145705</c:v>
                </c:pt>
                <c:pt idx="228">
                  <c:v>43.014834086703225</c:v>
                </c:pt>
                <c:pt idx="229">
                  <c:v>43.26125897962514</c:v>
                </c:pt>
                <c:pt idx="230">
                  <c:v>46.05407443274018</c:v>
                </c:pt>
                <c:pt idx="231">
                  <c:v>48.463562274643351</c:v>
                </c:pt>
                <c:pt idx="232">
                  <c:v>50.243297612412739</c:v>
                </c:pt>
                <c:pt idx="233">
                  <c:v>50.517103048992645</c:v>
                </c:pt>
                <c:pt idx="234">
                  <c:v>48.189756838063445</c:v>
                </c:pt>
                <c:pt idx="235">
                  <c:v>43.617206047179018</c:v>
                </c:pt>
                <c:pt idx="236">
                  <c:v>41.618426360145705</c:v>
                </c:pt>
                <c:pt idx="237">
                  <c:v>41.686877719290678</c:v>
                </c:pt>
                <c:pt idx="238">
                  <c:v>42.193417776963507</c:v>
                </c:pt>
                <c:pt idx="239">
                  <c:v>41.481523641855752</c:v>
                </c:pt>
                <c:pt idx="240">
                  <c:v>39.592266129454401</c:v>
                </c:pt>
                <c:pt idx="241">
                  <c:v>41.111886302472882</c:v>
                </c:pt>
                <c:pt idx="242">
                  <c:v>43.124356261335187</c:v>
                </c:pt>
                <c:pt idx="243">
                  <c:v>43.316020066941121</c:v>
                </c:pt>
                <c:pt idx="244">
                  <c:v>44.698737521669649</c:v>
                </c:pt>
                <c:pt idx="245">
                  <c:v>45.438012200435388</c:v>
                </c:pt>
                <c:pt idx="246">
                  <c:v>46.327879869320086</c:v>
                </c:pt>
                <c:pt idx="247">
                  <c:v>46.341570141149084</c:v>
                </c:pt>
                <c:pt idx="248">
                  <c:v>49.038553691461154</c:v>
                </c:pt>
                <c:pt idx="249">
                  <c:v>49.312359128041059</c:v>
                </c:pt>
                <c:pt idx="250">
                  <c:v>50.147465709609776</c:v>
                </c:pt>
                <c:pt idx="251">
                  <c:v>49.996872719490824</c:v>
                </c:pt>
                <c:pt idx="252">
                  <c:v>48.956412060487189</c:v>
                </c:pt>
                <c:pt idx="253">
                  <c:v>46.98501291711186</c:v>
                </c:pt>
                <c:pt idx="254">
                  <c:v>47.067154548085831</c:v>
                </c:pt>
                <c:pt idx="255">
                  <c:v>47.368340528323728</c:v>
                </c:pt>
                <c:pt idx="256">
                  <c:v>46.013003617253197</c:v>
                </c:pt>
                <c:pt idx="257">
                  <c:v>42.877931368413272</c:v>
                </c:pt>
                <c:pt idx="258">
                  <c:v>41.618426360145705</c:v>
                </c:pt>
                <c:pt idx="259">
                  <c:v>41.549975001000725</c:v>
                </c:pt>
                <c:pt idx="260">
                  <c:v>41.467833370026753</c:v>
                </c:pt>
                <c:pt idx="261">
                  <c:v>44.110055833022848</c:v>
                </c:pt>
                <c:pt idx="262">
                  <c:v>44.2606488231418</c:v>
                </c:pt>
                <c:pt idx="263">
                  <c:v>49.284978584383069</c:v>
                </c:pt>
                <c:pt idx="264">
                  <c:v>48.463562274643351</c:v>
                </c:pt>
                <c:pt idx="265">
                  <c:v>46.54692421858401</c:v>
                </c:pt>
                <c:pt idx="266">
                  <c:v>46.026693889082189</c:v>
                </c:pt>
                <c:pt idx="267">
                  <c:v>47.423101615639709</c:v>
                </c:pt>
                <c:pt idx="268">
                  <c:v>51.954581591037154</c:v>
                </c:pt>
                <c:pt idx="269">
                  <c:v>54.829538675126166</c:v>
                </c:pt>
                <c:pt idx="270">
                  <c:v>59.415779737839593</c:v>
                </c:pt>
                <c:pt idx="271">
                  <c:v>58.84078832102179</c:v>
                </c:pt>
                <c:pt idx="272">
                  <c:v>58.662814787244848</c:v>
                </c:pt>
                <c:pt idx="273">
                  <c:v>56.431300479118612</c:v>
                </c:pt>
                <c:pt idx="274">
                  <c:v>58.854478592850782</c:v>
                </c:pt>
                <c:pt idx="275">
                  <c:v>60.23719604757931</c:v>
                </c:pt>
                <c:pt idx="276">
                  <c:v>61.332417793898934</c:v>
                </c:pt>
                <c:pt idx="277">
                  <c:v>64.234755421645929</c:v>
                </c:pt>
                <c:pt idx="278">
                  <c:v>62.359188181073577</c:v>
                </c:pt>
                <c:pt idx="279">
                  <c:v>61.948480026203718</c:v>
                </c:pt>
                <c:pt idx="280">
                  <c:v>60.990160998174048</c:v>
                </c:pt>
                <c:pt idx="281">
                  <c:v>52.707546541631892</c:v>
                </c:pt>
                <c:pt idx="282">
                  <c:v>53.145635240159741</c:v>
                </c:pt>
                <c:pt idx="283">
                  <c:v>53.665865569661563</c:v>
                </c:pt>
                <c:pt idx="284">
                  <c:v>56.568203197408565</c:v>
                </c:pt>
                <c:pt idx="285">
                  <c:v>59.141974301259687</c:v>
                </c:pt>
                <c:pt idx="286">
                  <c:v>61.53777187133386</c:v>
                </c:pt>
                <c:pt idx="287">
                  <c:v>60.23719604757931</c:v>
                </c:pt>
                <c:pt idx="288">
                  <c:v>58.799717505534801</c:v>
                </c:pt>
                <c:pt idx="289">
                  <c:v>60.23719604757931</c:v>
                </c:pt>
                <c:pt idx="290">
                  <c:v>58.977691039311743</c:v>
                </c:pt>
                <c:pt idx="291">
                  <c:v>58.827098049192792</c:v>
                </c:pt>
                <c:pt idx="292">
                  <c:v>56.814628090330487</c:v>
                </c:pt>
                <c:pt idx="293">
                  <c:v>55.774167431326838</c:v>
                </c:pt>
                <c:pt idx="294">
                  <c:v>55.075963568048081</c:v>
                </c:pt>
                <c:pt idx="295">
                  <c:v>57.321168148003309</c:v>
                </c:pt>
                <c:pt idx="296">
                  <c:v>61.53777187133386</c:v>
                </c:pt>
                <c:pt idx="297">
                  <c:v>64.932959284924692</c:v>
                </c:pt>
                <c:pt idx="298">
                  <c:v>74.201273313154516</c:v>
                </c:pt>
                <c:pt idx="299">
                  <c:v>68.862067299846345</c:v>
                </c:pt>
                <c:pt idx="300">
                  <c:v>75.15959234118418</c:v>
                </c:pt>
                <c:pt idx="301">
                  <c:v>83.633870603332269</c:v>
                </c:pt>
                <c:pt idx="302">
                  <c:v>122.11722471463806</c:v>
                </c:pt>
                <c:pt idx="303">
                  <c:v>98.14555874206728</c:v>
                </c:pt>
                <c:pt idx="304">
                  <c:v>111.45250295985072</c:v>
                </c:pt>
                <c:pt idx="305">
                  <c:v>119.10536491225909</c:v>
                </c:pt>
                <c:pt idx="306">
                  <c:v>116.54528408023695</c:v>
                </c:pt>
                <c:pt idx="307">
                  <c:v>116.87385060413285</c:v>
                </c:pt>
                <c:pt idx="308">
                  <c:v>100.73302011774739</c:v>
                </c:pt>
                <c:pt idx="309">
                  <c:v>99.021736139122979</c:v>
                </c:pt>
                <c:pt idx="310">
                  <c:v>92.039697506335372</c:v>
                </c:pt>
                <c:pt idx="311">
                  <c:v>83.058879186514474</c:v>
                </c:pt>
                <c:pt idx="312">
                  <c:v>69.793005784218025</c:v>
                </c:pt>
                <c:pt idx="313">
                  <c:v>66.24722538050824</c:v>
                </c:pt>
                <c:pt idx="314">
                  <c:v>65.71330477917742</c:v>
                </c:pt>
                <c:pt idx="315">
                  <c:v>60.401479309527254</c:v>
                </c:pt>
                <c:pt idx="316">
                  <c:v>68.355527242173522</c:v>
                </c:pt>
                <c:pt idx="317">
                  <c:v>73.913777604745604</c:v>
                </c:pt>
                <c:pt idx="318">
                  <c:v>75.556610224225039</c:v>
                </c:pt>
                <c:pt idx="319">
                  <c:v>72.339396344411142</c:v>
                </c:pt>
                <c:pt idx="320">
                  <c:v>71.120962151630565</c:v>
                </c:pt>
                <c:pt idx="321">
                  <c:v>69.382297629348173</c:v>
                </c:pt>
                <c:pt idx="322">
                  <c:v>71.189413510775552</c:v>
                </c:pt>
                <c:pt idx="323">
                  <c:v>70.915608074195646</c:v>
                </c:pt>
                <c:pt idx="324">
                  <c:v>68.998970018136305</c:v>
                </c:pt>
                <c:pt idx="325">
                  <c:v>70.819776171392661</c:v>
                </c:pt>
                <c:pt idx="326">
                  <c:v>76.665522242373669</c:v>
                </c:pt>
                <c:pt idx="327">
                  <c:v>79.225603074395792</c:v>
                </c:pt>
                <c:pt idx="328">
                  <c:v>78.719063016722956</c:v>
                </c:pt>
                <c:pt idx="329">
                  <c:v>82.004728255681826</c:v>
                </c:pt>
                <c:pt idx="330">
                  <c:v>81.361285479719044</c:v>
                </c:pt>
                <c:pt idx="331">
                  <c:v>87.001677473265119</c:v>
                </c:pt>
                <c:pt idx="332">
                  <c:v>88.261182481532686</c:v>
                </c:pt>
                <c:pt idx="333">
                  <c:v>87.645120249227901</c:v>
                </c:pt>
                <c:pt idx="334">
                  <c:v>87.645120249227901</c:v>
                </c:pt>
                <c:pt idx="335">
                  <c:v>87.645120249227901</c:v>
                </c:pt>
                <c:pt idx="336">
                  <c:v>91.998626690848397</c:v>
                </c:pt>
                <c:pt idx="337">
                  <c:v>94.627158882015507</c:v>
                </c:pt>
                <c:pt idx="338">
                  <c:v>97.981275480119351</c:v>
                </c:pt>
                <c:pt idx="339">
                  <c:v>95.763451443822106</c:v>
                </c:pt>
                <c:pt idx="340">
                  <c:v>92.546237564008209</c:v>
                </c:pt>
                <c:pt idx="341">
                  <c:v>87.111199647897067</c:v>
                </c:pt>
                <c:pt idx="342">
                  <c:v>86.221331979012376</c:v>
                </c:pt>
                <c:pt idx="343">
                  <c:v>85.701101649510562</c:v>
                </c:pt>
                <c:pt idx="344">
                  <c:v>81.949967168365859</c:v>
                </c:pt>
                <c:pt idx="345">
                  <c:v>80.827364878388238</c:v>
                </c:pt>
                <c:pt idx="346">
                  <c:v>85.5915794748786</c:v>
                </c:pt>
                <c:pt idx="347">
                  <c:v>94.134309096171663</c:v>
                </c:pt>
                <c:pt idx="348">
                  <c:v>98.022346295606326</c:v>
                </c:pt>
                <c:pt idx="349">
                  <c:v>98.118178198409296</c:v>
                </c:pt>
                <c:pt idx="350">
                  <c:v>96.790221830996757</c:v>
                </c:pt>
                <c:pt idx="351">
                  <c:v>95.4896460072422</c:v>
                </c:pt>
                <c:pt idx="352">
                  <c:v>97.789611674513409</c:v>
                </c:pt>
                <c:pt idx="353">
                  <c:v>100.69194930226041</c:v>
                </c:pt>
                <c:pt idx="354">
                  <c:v>99.049116682780976</c:v>
                </c:pt>
                <c:pt idx="355">
                  <c:v>103.43000366805947</c:v>
                </c:pt>
                <c:pt idx="356">
                  <c:v>109.4263427291594</c:v>
                </c:pt>
                <c:pt idx="357">
                  <c:v>111.43881268802173</c:v>
                </c:pt>
                <c:pt idx="358">
                  <c:v>110.54894501913702</c:v>
                </c:pt>
                <c:pt idx="359">
                  <c:v>115.31315961562738</c:v>
                </c:pt>
                <c:pt idx="360">
                  <c:v>113.08164530750116</c:v>
                </c:pt>
                <c:pt idx="361">
                  <c:v>103.67642856098138</c:v>
                </c:pt>
                <c:pt idx="362">
                  <c:v>98.159249013896286</c:v>
                </c:pt>
                <c:pt idx="363">
                  <c:v>100.24017033190357</c:v>
                </c:pt>
                <c:pt idx="364">
                  <c:v>101.44491425285516</c:v>
                </c:pt>
                <c:pt idx="365">
                  <c:v>109.79598006854228</c:v>
                </c:pt>
                <c:pt idx="366">
                  <c:v>116.91492141961984</c:v>
                </c:pt>
                <c:pt idx="367">
                  <c:v>106.8525716253083</c:v>
                </c:pt>
                <c:pt idx="368">
                  <c:v>106.98947434359825</c:v>
                </c:pt>
                <c:pt idx="369">
                  <c:v>106.98947434359825</c:v>
                </c:pt>
                <c:pt idx="370">
                  <c:v>107.97517391528592</c:v>
                </c:pt>
                <c:pt idx="371">
                  <c:v>101.03420609798529</c:v>
                </c:pt>
                <c:pt idx="372">
                  <c:v>99.952674623494673</c:v>
                </c:pt>
                <c:pt idx="373">
                  <c:v>98.843762605346043</c:v>
                </c:pt>
                <c:pt idx="374">
                  <c:v>94.46287562006755</c:v>
                </c:pt>
                <c:pt idx="375">
                  <c:v>92.272432127428303</c:v>
                </c:pt>
                <c:pt idx="376">
                  <c:v>90.561148148803895</c:v>
                </c:pt>
                <c:pt idx="377">
                  <c:v>94.46287562006755</c:v>
                </c:pt>
                <c:pt idx="378">
                  <c:v>94.846203231279418</c:v>
                </c:pt>
                <c:pt idx="379">
                  <c:v>98.227700373041259</c:v>
                </c:pt>
                <c:pt idx="380">
                  <c:v>104.66212813266905</c:v>
                </c:pt>
                <c:pt idx="381">
                  <c:v>108.2900501673528</c:v>
                </c:pt>
                <c:pt idx="382">
                  <c:v>107.33173113932313</c:v>
                </c:pt>
                <c:pt idx="383">
                  <c:v>108.71444859405166</c:v>
                </c:pt>
                <c:pt idx="384">
                  <c:v>105.9627039564236</c:v>
                </c:pt>
                <c:pt idx="385">
                  <c:v>107.45494358578408</c:v>
                </c:pt>
                <c:pt idx="386">
                  <c:v>107.74243929419299</c:v>
                </c:pt>
                <c:pt idx="387">
                  <c:v>104.04606590036425</c:v>
                </c:pt>
                <c:pt idx="388">
                  <c:v>105.6752082480147</c:v>
                </c:pt>
                <c:pt idx="389">
                  <c:v>102.67703871746473</c:v>
                </c:pt>
                <c:pt idx="390">
                  <c:v>107.18113814920417</c:v>
                </c:pt>
                <c:pt idx="391">
                  <c:v>107.48232412944208</c:v>
                </c:pt>
                <c:pt idx="392">
                  <c:v>108.70075832222265</c:v>
                </c:pt>
                <c:pt idx="393">
                  <c:v>112.9721231328692</c:v>
                </c:pt>
                <c:pt idx="394">
                  <c:v>113.76615889895092</c:v>
                </c:pt>
                <c:pt idx="395">
                  <c:v>116.86016033230386</c:v>
                </c:pt>
                <c:pt idx="396">
                  <c:v>120.03630339663076</c:v>
                </c:pt>
                <c:pt idx="397">
                  <c:v>117.42146147729267</c:v>
                </c:pt>
                <c:pt idx="398">
                  <c:v>112.46558307519636</c:v>
                </c:pt>
                <c:pt idx="399">
                  <c:v>104.18296861865421</c:v>
                </c:pt>
                <c:pt idx="400">
                  <c:v>95.845593074796085</c:v>
                </c:pt>
                <c:pt idx="401">
                  <c:v>101.5818169711451</c:v>
                </c:pt>
                <c:pt idx="402">
                  <c:v>104.63474758901106</c:v>
                </c:pt>
                <c:pt idx="403">
                  <c:v>102.78656089209669</c:v>
                </c:pt>
                <c:pt idx="404">
                  <c:v>109.26205946721147</c:v>
                </c:pt>
                <c:pt idx="405">
                  <c:v>112.54772470617034</c:v>
                </c:pt>
                <c:pt idx="406">
                  <c:v>120.47439209515862</c:v>
                </c:pt>
                <c:pt idx="407">
                  <c:v>116.12088565353812</c:v>
                </c:pt>
                <c:pt idx="408">
                  <c:v>114.58757520869064</c:v>
                </c:pt>
                <c:pt idx="409">
                  <c:v>111.02810453315186</c:v>
                </c:pt>
                <c:pt idx="410">
                  <c:v>107.71505875053499</c:v>
                </c:pt>
                <c:pt idx="411">
                  <c:v>108.35850152649778</c:v>
                </c:pt>
                <c:pt idx="412">
                  <c:v>103.64904801732339</c:v>
                </c:pt>
                <c:pt idx="413">
                  <c:v>99.938984351665667</c:v>
                </c:pt>
                <c:pt idx="414">
                  <c:v>94.942035134082388</c:v>
                </c:pt>
                <c:pt idx="415">
                  <c:v>98.706859887056098</c:v>
                </c:pt>
                <c:pt idx="416">
                  <c:v>102.67703871746473</c:v>
                </c:pt>
                <c:pt idx="417">
                  <c:v>109.79598006854228</c:v>
                </c:pt>
                <c:pt idx="418">
                  <c:v>108.78289995319663</c:v>
                </c:pt>
                <c:pt idx="419">
                  <c:v>110.34359094170209</c:v>
                </c:pt>
                <c:pt idx="420">
                  <c:v>112.39713171605139</c:v>
                </c:pt>
                <c:pt idx="421">
                  <c:v>116.463142449263</c:v>
                </c:pt>
                <c:pt idx="422">
                  <c:v>119.62559524176091</c:v>
                </c:pt>
                <c:pt idx="423">
                  <c:v>119.10536491225909</c:v>
                </c:pt>
                <c:pt idx="424">
                  <c:v>121.50116248233326</c:v>
                </c:pt>
                <c:pt idx="425">
                  <c:v>121.9803219963481</c:v>
                </c:pt>
                <c:pt idx="426">
                  <c:v>116.36731054646003</c:v>
                </c:pt>
                <c:pt idx="427">
                  <c:v>114.9982833635605</c:v>
                </c:pt>
                <c:pt idx="428">
                  <c:v>113.01319394835618</c:v>
                </c:pt>
                <c:pt idx="429">
                  <c:v>116.91492141961984</c:v>
                </c:pt>
                <c:pt idx="430">
                  <c:v>115.75124831415523</c:v>
                </c:pt>
                <c:pt idx="431">
                  <c:v>113.50604373420002</c:v>
                </c:pt>
                <c:pt idx="432">
                  <c:v>116.36731054646003</c:v>
                </c:pt>
                <c:pt idx="433">
                  <c:v>118.74941784470521</c:v>
                </c:pt>
                <c:pt idx="434">
                  <c:v>120.72081698808053</c:v>
                </c:pt>
                <c:pt idx="435">
                  <c:v>126.97727121393139</c:v>
                </c:pt>
                <c:pt idx="436">
                  <c:v>123.55470325668256</c:v>
                </c:pt>
                <c:pt idx="437">
                  <c:v>119.02322328128511</c:v>
                </c:pt>
              </c:numCache>
            </c:numRef>
          </c:val>
          <c:smooth val="0"/>
          <c:extLst>
            <c:ext xmlns:c16="http://schemas.microsoft.com/office/drawing/2014/chart" uri="{C3380CC4-5D6E-409C-BE32-E72D297353CC}">
              <c16:uniqueId val="{00000003-8338-4058-9D48-63F62A104A17}"/>
            </c:ext>
          </c:extLst>
        </c:ser>
        <c:dLbls>
          <c:showLegendKey val="0"/>
          <c:showVal val="0"/>
          <c:showCatName val="0"/>
          <c:showSerName val="0"/>
          <c:showPercent val="0"/>
          <c:showBubbleSize val="0"/>
        </c:dLbls>
        <c:smooth val="0"/>
        <c:axId val="1322000175"/>
        <c:axId val="1321993935"/>
      </c:lineChart>
      <c:dateAx>
        <c:axId val="1322000175"/>
        <c:scaling>
          <c:orientation val="minMax"/>
          <c:min val="44200"/>
        </c:scaling>
        <c:delete val="0"/>
        <c:axPos val="b"/>
        <c:numFmt formatCode="[$-409]mmm\-yy;@" sourceLinked="0"/>
        <c:majorTickMark val="none"/>
        <c:minorTickMark val="none"/>
        <c:tickLblPos val="low"/>
        <c:spPr>
          <a:noFill/>
          <a:ln w="9525" cap="flat" cmpd="sng" algn="ctr">
            <a:solidFill>
              <a:srgbClr val="000000"/>
            </a:solidFill>
            <a:prstDash val="solid"/>
            <a:round/>
          </a:ln>
          <a:effectLst/>
        </c:spPr>
        <c:txPr>
          <a:bodyPr rot="-5400000" spcFirstLastPara="1" vertOverflow="ellipsis" wrap="square" anchor="ctr" anchorCtr="1"/>
          <a:lstStyle/>
          <a:p>
            <a:pPr>
              <a:defRPr sz="1800" b="1" i="0" u="none" strike="noStrike" kern="1200" baseline="0">
                <a:solidFill>
                  <a:srgbClr val="000000"/>
                </a:solidFill>
                <a:latin typeface="Times New Roman"/>
                <a:ea typeface="Times New Roman"/>
                <a:cs typeface="Times New Roman"/>
              </a:defRPr>
            </a:pPr>
            <a:endParaRPr lang="en-US"/>
          </a:p>
        </c:txPr>
        <c:crossAx val="1321993935"/>
        <c:crosses val="autoZero"/>
        <c:auto val="1"/>
        <c:lblOffset val="100"/>
        <c:baseTimeUnit val="days"/>
        <c:majorUnit val="2"/>
        <c:majorTimeUnit val="months"/>
      </c:dateAx>
      <c:valAx>
        <c:axId val="1321993935"/>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rgbClr val="000000"/>
                </a:solidFill>
                <a:latin typeface="Times New Roman"/>
                <a:ea typeface="Times New Roman"/>
                <a:cs typeface="Times New Roman"/>
              </a:defRPr>
            </a:pPr>
            <a:endParaRPr lang="en-US"/>
          </a:p>
        </c:txPr>
        <c:crossAx val="1322000175"/>
        <c:crosses val="autoZero"/>
        <c:crossBetween val="between"/>
        <c:majorUnit val="100"/>
      </c:valAx>
      <c:spPr>
        <a:noFill/>
        <a:ln w="12700">
          <a:solidFill>
            <a:srgbClr val="000000"/>
          </a:solidFill>
          <a:prstDash val="solid"/>
        </a:ln>
        <a:effectLst/>
      </c:spPr>
    </c:plotArea>
    <c:legend>
      <c:legendPos val="t"/>
      <c:layout>
        <c:manualLayout>
          <c:xMode val="edge"/>
          <c:yMode val="edge"/>
          <c:x val="2.4987756281291949E-3"/>
          <c:y val="6.7210967118693496E-2"/>
          <c:w val="0.73750430274084589"/>
          <c:h val="0.25117305233744064"/>
        </c:manualLayout>
      </c:layout>
      <c:overlay val="0"/>
      <c:spPr>
        <a:noFill/>
        <a:ln>
          <a:noFill/>
        </a:ln>
        <a:effectLst/>
      </c:spPr>
      <c:txPr>
        <a:bodyPr rot="0" spcFirstLastPara="1" vertOverflow="ellipsis" vert="horz" wrap="square" anchor="ctr" anchorCtr="1"/>
        <a:lstStyle/>
        <a:p>
          <a:pPr>
            <a:defRPr sz="1800" b="1" i="0" u="none" strike="noStrike" kern="1200" baseline="0">
              <a:solidFill>
                <a:srgbClr val="000000"/>
              </a:solidFill>
              <a:latin typeface="Times New Roman"/>
              <a:ea typeface="Times New Roman"/>
              <a:cs typeface="Times New Roman"/>
            </a:defRPr>
          </a:pPr>
          <a:endParaRPr lang="en-US"/>
        </a:p>
      </c:txPr>
    </c:legend>
    <c:plotVisOnly val="1"/>
    <c:dispBlanksAs val="gap"/>
    <c:showDLblsOverMax val="0"/>
  </c:chart>
  <c:spPr>
    <a:noFill/>
    <a:ln w="25400" cap="flat" cmpd="sng" algn="ctr">
      <a:noFill/>
      <a:round/>
    </a:ln>
    <a:effectLst/>
    <a:extLst>
      <a:ext uri="{909E8E84-426E-40DD-AFC4-6F175D3DCCD1}">
        <a14:hiddenFill xmlns:a14="http://schemas.microsoft.com/office/drawing/2010/main">
          <a:solidFill>
            <a:sysClr val="window" lastClr="FFFFFF"/>
          </a:solidFill>
        </a14:hiddenFill>
      </a:ext>
    </a:ex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538459719562086E-2"/>
          <c:y val="3.9758164287435088E-2"/>
          <c:w val="0.87361649955803433"/>
          <c:h val="0.51633736405950981"/>
        </c:manualLayout>
      </c:layout>
      <c:barChart>
        <c:barDir val="col"/>
        <c:grouping val="clustered"/>
        <c:varyColors val="0"/>
        <c:ser>
          <c:idx val="0"/>
          <c:order val="0"/>
          <c:tx>
            <c:strRef>
              <c:f>'20'!$P$3</c:f>
              <c:strCache>
                <c:ptCount val="1"/>
                <c:pt idx="0">
                  <c:v>Nominal food inflation (%YoY)</c:v>
                </c:pt>
              </c:strCache>
            </c:strRef>
          </c:tx>
          <c:spPr>
            <a:solidFill>
              <a:srgbClr val="002345"/>
            </a:solidFill>
            <a:ln w="50800">
              <a:noFill/>
            </a:ln>
            <a:effectLst/>
          </c:spPr>
          <c:invertIfNegative val="0"/>
          <c:cat>
            <c:strRef>
              <c:f>'20'!$O$4:$O$13</c:f>
              <c:strCache>
                <c:ptCount val="10"/>
                <c:pt idx="0">
                  <c:v>Lebanon</c:v>
                </c:pt>
                <c:pt idx="1">
                  <c:v>Zimbabwe</c:v>
                </c:pt>
                <c:pt idx="2">
                  <c:v>Venezuela</c:v>
                </c:pt>
                <c:pt idx="3">
                  <c:v>Türkiye</c:v>
                </c:pt>
                <c:pt idx="4">
                  <c:v>Sri Lanka</c:v>
                </c:pt>
                <c:pt idx="5">
                  <c:v>Iran, Islamic Rep.</c:v>
                </c:pt>
                <c:pt idx="6">
                  <c:v>Argentina</c:v>
                </c:pt>
                <c:pt idx="7">
                  <c:v>Suriname</c:v>
                </c:pt>
                <c:pt idx="8">
                  <c:v>Ethiopia</c:v>
                </c:pt>
                <c:pt idx="9">
                  <c:v>Moldova</c:v>
                </c:pt>
              </c:strCache>
            </c:strRef>
          </c:cat>
          <c:val>
            <c:numRef>
              <c:f>'20'!$P$4:$P$13</c:f>
              <c:numCache>
                <c:formatCode>0</c:formatCode>
                <c:ptCount val="10"/>
                <c:pt idx="0">
                  <c:v>332</c:v>
                </c:pt>
                <c:pt idx="1">
                  <c:v>309</c:v>
                </c:pt>
                <c:pt idx="2">
                  <c:v>155</c:v>
                </c:pt>
                <c:pt idx="3">
                  <c:v>95</c:v>
                </c:pt>
                <c:pt idx="4">
                  <c:v>91</c:v>
                </c:pt>
                <c:pt idx="5">
                  <c:v>90</c:v>
                </c:pt>
                <c:pt idx="6">
                  <c:v>66</c:v>
                </c:pt>
                <c:pt idx="7">
                  <c:v>38</c:v>
                </c:pt>
                <c:pt idx="8">
                  <c:v>38</c:v>
                </c:pt>
                <c:pt idx="9">
                  <c:v>34</c:v>
                </c:pt>
              </c:numCache>
            </c:numRef>
          </c:val>
          <c:extLst>
            <c:ext xmlns:c16="http://schemas.microsoft.com/office/drawing/2014/chart" uri="{C3380CC4-5D6E-409C-BE32-E72D297353CC}">
              <c16:uniqueId val="{00000000-BA6F-4D88-85C2-BD257146DAA5}"/>
            </c:ext>
          </c:extLst>
        </c:ser>
        <c:dLbls>
          <c:showLegendKey val="0"/>
          <c:showVal val="0"/>
          <c:showCatName val="0"/>
          <c:showSerName val="0"/>
          <c:showPercent val="0"/>
          <c:showBubbleSize val="0"/>
        </c:dLbls>
        <c:gapWidth val="219"/>
        <c:overlap val="-27"/>
        <c:axId val="166277824"/>
        <c:axId val="166285312"/>
      </c:barChart>
      <c:catAx>
        <c:axId val="166277824"/>
        <c:scaling>
          <c:orientation val="minMax"/>
        </c:scaling>
        <c:delete val="0"/>
        <c:axPos val="b"/>
        <c:numFmt formatCode="General" sourceLinked="1"/>
        <c:majorTickMark val="none"/>
        <c:minorTickMark val="none"/>
        <c:tickLblPos val="nextTo"/>
        <c:spPr>
          <a:noFill/>
          <a:ln w="9525" cap="flat" cmpd="sng" algn="ctr">
            <a:solidFill>
              <a:srgbClr val="000000"/>
            </a:solidFill>
            <a:prstDash val="solid"/>
            <a:round/>
          </a:ln>
          <a:effectLst/>
        </c:spPr>
        <c:txPr>
          <a:bodyPr rot="-5400000" spcFirstLastPara="1" vertOverflow="ellipsis" wrap="square" anchor="ctr" anchorCtr="1"/>
          <a:lstStyle/>
          <a:p>
            <a:pPr>
              <a:defRPr sz="1800" b="1" i="0" u="none" strike="noStrike" kern="1200" baseline="0">
                <a:solidFill>
                  <a:srgbClr val="000000"/>
                </a:solidFill>
                <a:latin typeface="Times New Roman"/>
                <a:ea typeface="Times New Roman"/>
                <a:cs typeface="Times New Roman"/>
              </a:defRPr>
            </a:pPr>
            <a:endParaRPr lang="en-US"/>
          </a:p>
        </c:txPr>
        <c:crossAx val="166285312"/>
        <c:crosses val="autoZero"/>
        <c:auto val="1"/>
        <c:lblAlgn val="ctr"/>
        <c:lblOffset val="100"/>
        <c:noMultiLvlLbl val="0"/>
      </c:catAx>
      <c:valAx>
        <c:axId val="166285312"/>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rgbClr val="000000"/>
                </a:solidFill>
                <a:latin typeface="Times New Roman"/>
                <a:ea typeface="Times New Roman"/>
                <a:cs typeface="Times New Roman"/>
              </a:defRPr>
            </a:pPr>
            <a:endParaRPr lang="en-US"/>
          </a:p>
        </c:txPr>
        <c:crossAx val="166277824"/>
        <c:crosses val="autoZero"/>
        <c:crossBetween val="between"/>
      </c:valAx>
      <c:spPr>
        <a:noFill/>
        <a:ln w="12700">
          <a:solidFill>
            <a:srgbClr val="000000"/>
          </a:solidFill>
          <a:prstDash val="solid"/>
        </a:ln>
        <a:effectLst/>
      </c:spPr>
    </c:plotArea>
    <c:plotVisOnly val="1"/>
    <c:dispBlanksAs val="gap"/>
    <c:showDLblsOverMax val="0"/>
  </c:chart>
  <c:spPr>
    <a:noFill/>
    <a:ln w="25400" cap="flat" cmpd="sng" algn="ctr">
      <a:noFill/>
      <a:round/>
    </a:ln>
    <a:effectLst/>
    <a:extLst>
      <a:ext uri="{909E8E84-426E-40DD-AFC4-6F175D3DCCD1}">
        <a14:hiddenFill xmlns:a14="http://schemas.microsoft.com/office/drawing/2010/main">
          <a:solidFill>
            <a:sysClr val="window" lastClr="FFFFFF"/>
          </a:solidFill>
        </a14:hiddenFill>
      </a:ext>
    </a:extLst>
  </c:spPr>
  <c:txPr>
    <a:bodyPr/>
    <a:lstStyle/>
    <a:p>
      <a:pPr>
        <a:defRPr>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7407000410363181E-2"/>
          <c:y val="3.044740392388522E-2"/>
          <c:w val="0.88720300308736333"/>
          <c:h val="0.7438165098159667"/>
        </c:manualLayout>
      </c:layout>
      <c:lineChart>
        <c:grouping val="standard"/>
        <c:varyColors val="0"/>
        <c:ser>
          <c:idx val="0"/>
          <c:order val="0"/>
          <c:tx>
            <c:strRef>
              <c:f>Data!$C$2</c:f>
              <c:strCache>
                <c:ptCount val="1"/>
                <c:pt idx="0">
                  <c:v>World</c:v>
                </c:pt>
              </c:strCache>
            </c:strRef>
          </c:tx>
          <c:spPr>
            <a:ln w="50800" cap="rnd">
              <a:solidFill>
                <a:srgbClr val="002345"/>
              </a:solidFill>
              <a:round/>
            </a:ln>
            <a:effectLst/>
          </c:spPr>
          <c:marker>
            <c:symbol val="none"/>
          </c:marker>
          <c:cat>
            <c:numRef>
              <c:f>Data!$B$87:$B$213</c:f>
              <c:numCache>
                <c:formatCode>mmm\-yy</c:formatCode>
                <c:ptCount val="127"/>
                <c:pt idx="0">
                  <c:v>40909</c:v>
                </c:pt>
                <c:pt idx="1">
                  <c:v>40940</c:v>
                </c:pt>
                <c:pt idx="2">
                  <c:v>40969</c:v>
                </c:pt>
                <c:pt idx="3">
                  <c:v>41000</c:v>
                </c:pt>
                <c:pt idx="4">
                  <c:v>41030</c:v>
                </c:pt>
                <c:pt idx="5">
                  <c:v>41061</c:v>
                </c:pt>
                <c:pt idx="6">
                  <c:v>41091</c:v>
                </c:pt>
                <c:pt idx="7">
                  <c:v>41122</c:v>
                </c:pt>
                <c:pt idx="8">
                  <c:v>41153</c:v>
                </c:pt>
                <c:pt idx="9">
                  <c:v>41183</c:v>
                </c:pt>
                <c:pt idx="10">
                  <c:v>41214</c:v>
                </c:pt>
                <c:pt idx="11">
                  <c:v>41244</c:v>
                </c:pt>
                <c:pt idx="12">
                  <c:v>41275</c:v>
                </c:pt>
                <c:pt idx="13">
                  <c:v>41306</c:v>
                </c:pt>
                <c:pt idx="14">
                  <c:v>41334</c:v>
                </c:pt>
                <c:pt idx="15">
                  <c:v>41365</c:v>
                </c:pt>
                <c:pt idx="16">
                  <c:v>41395</c:v>
                </c:pt>
                <c:pt idx="17">
                  <c:v>41426</c:v>
                </c:pt>
                <c:pt idx="18">
                  <c:v>41456</c:v>
                </c:pt>
                <c:pt idx="19">
                  <c:v>41487</c:v>
                </c:pt>
                <c:pt idx="20">
                  <c:v>41518</c:v>
                </c:pt>
                <c:pt idx="21">
                  <c:v>41548</c:v>
                </c:pt>
                <c:pt idx="22">
                  <c:v>41579</c:v>
                </c:pt>
                <c:pt idx="23">
                  <c:v>41609</c:v>
                </c:pt>
                <c:pt idx="24">
                  <c:v>41640</c:v>
                </c:pt>
                <c:pt idx="25">
                  <c:v>41671</c:v>
                </c:pt>
                <c:pt idx="26">
                  <c:v>41699</c:v>
                </c:pt>
                <c:pt idx="27">
                  <c:v>41730</c:v>
                </c:pt>
                <c:pt idx="28">
                  <c:v>41760</c:v>
                </c:pt>
                <c:pt idx="29">
                  <c:v>41791</c:v>
                </c:pt>
                <c:pt idx="30">
                  <c:v>41821</c:v>
                </c:pt>
                <c:pt idx="31">
                  <c:v>41852</c:v>
                </c:pt>
                <c:pt idx="32">
                  <c:v>41883</c:v>
                </c:pt>
                <c:pt idx="33">
                  <c:v>41913</c:v>
                </c:pt>
                <c:pt idx="34">
                  <c:v>41944</c:v>
                </c:pt>
                <c:pt idx="35">
                  <c:v>41974</c:v>
                </c:pt>
                <c:pt idx="36">
                  <c:v>42005</c:v>
                </c:pt>
                <c:pt idx="37">
                  <c:v>42036</c:v>
                </c:pt>
                <c:pt idx="38">
                  <c:v>42064</c:v>
                </c:pt>
                <c:pt idx="39">
                  <c:v>42095</c:v>
                </c:pt>
                <c:pt idx="40">
                  <c:v>42125</c:v>
                </c:pt>
                <c:pt idx="41">
                  <c:v>42156</c:v>
                </c:pt>
                <c:pt idx="42">
                  <c:v>42186</c:v>
                </c:pt>
                <c:pt idx="43">
                  <c:v>42217</c:v>
                </c:pt>
                <c:pt idx="44">
                  <c:v>42248</c:v>
                </c:pt>
                <c:pt idx="45">
                  <c:v>42278</c:v>
                </c:pt>
                <c:pt idx="46">
                  <c:v>42309</c:v>
                </c:pt>
                <c:pt idx="47">
                  <c:v>42339</c:v>
                </c:pt>
                <c:pt idx="48">
                  <c:v>42370</c:v>
                </c:pt>
                <c:pt idx="49">
                  <c:v>42401</c:v>
                </c:pt>
                <c:pt idx="50">
                  <c:v>42430</c:v>
                </c:pt>
                <c:pt idx="51">
                  <c:v>42461</c:v>
                </c:pt>
                <c:pt idx="52">
                  <c:v>42491</c:v>
                </c:pt>
                <c:pt idx="53">
                  <c:v>42522</c:v>
                </c:pt>
                <c:pt idx="54">
                  <c:v>42552</c:v>
                </c:pt>
                <c:pt idx="55">
                  <c:v>42583</c:v>
                </c:pt>
                <c:pt idx="56">
                  <c:v>42614</c:v>
                </c:pt>
                <c:pt idx="57">
                  <c:v>42644</c:v>
                </c:pt>
                <c:pt idx="58">
                  <c:v>42675</c:v>
                </c:pt>
                <c:pt idx="59">
                  <c:v>42705</c:v>
                </c:pt>
                <c:pt idx="60">
                  <c:v>42736</c:v>
                </c:pt>
                <c:pt idx="61">
                  <c:v>42767</c:v>
                </c:pt>
                <c:pt idx="62">
                  <c:v>42795</c:v>
                </c:pt>
                <c:pt idx="63">
                  <c:v>42826</c:v>
                </c:pt>
                <c:pt idx="64">
                  <c:v>42856</c:v>
                </c:pt>
                <c:pt idx="65">
                  <c:v>42887</c:v>
                </c:pt>
                <c:pt idx="66">
                  <c:v>42917</c:v>
                </c:pt>
                <c:pt idx="67">
                  <c:v>42948</c:v>
                </c:pt>
                <c:pt idx="68">
                  <c:v>42979</c:v>
                </c:pt>
                <c:pt idx="69">
                  <c:v>43009</c:v>
                </c:pt>
                <c:pt idx="70">
                  <c:v>43040</c:v>
                </c:pt>
                <c:pt idx="71">
                  <c:v>43070</c:v>
                </c:pt>
                <c:pt idx="72">
                  <c:v>43101</c:v>
                </c:pt>
                <c:pt idx="73">
                  <c:v>43132</c:v>
                </c:pt>
                <c:pt idx="74">
                  <c:v>43160</c:v>
                </c:pt>
                <c:pt idx="75">
                  <c:v>43191</c:v>
                </c:pt>
                <c:pt idx="76">
                  <c:v>43221</c:v>
                </c:pt>
                <c:pt idx="77">
                  <c:v>43252</c:v>
                </c:pt>
                <c:pt idx="78">
                  <c:v>43282</c:v>
                </c:pt>
                <c:pt idx="79">
                  <c:v>43313</c:v>
                </c:pt>
                <c:pt idx="80">
                  <c:v>43344</c:v>
                </c:pt>
                <c:pt idx="81">
                  <c:v>43374</c:v>
                </c:pt>
                <c:pt idx="82">
                  <c:v>43405</c:v>
                </c:pt>
                <c:pt idx="83">
                  <c:v>43435</c:v>
                </c:pt>
                <c:pt idx="84">
                  <c:v>43466</c:v>
                </c:pt>
                <c:pt idx="85">
                  <c:v>43497</c:v>
                </c:pt>
                <c:pt idx="86">
                  <c:v>43525</c:v>
                </c:pt>
                <c:pt idx="87">
                  <c:v>43556</c:v>
                </c:pt>
                <c:pt idx="88">
                  <c:v>43586</c:v>
                </c:pt>
                <c:pt idx="89">
                  <c:v>43617</c:v>
                </c:pt>
                <c:pt idx="90">
                  <c:v>43647</c:v>
                </c:pt>
                <c:pt idx="91">
                  <c:v>43678</c:v>
                </c:pt>
                <c:pt idx="92">
                  <c:v>43709</c:v>
                </c:pt>
                <c:pt idx="93">
                  <c:v>43739</c:v>
                </c:pt>
                <c:pt idx="94">
                  <c:v>43770</c:v>
                </c:pt>
                <c:pt idx="95">
                  <c:v>43800</c:v>
                </c:pt>
                <c:pt idx="96">
                  <c:v>43831</c:v>
                </c:pt>
                <c:pt idx="97">
                  <c:v>43862</c:v>
                </c:pt>
                <c:pt idx="98">
                  <c:v>43891</c:v>
                </c:pt>
                <c:pt idx="99">
                  <c:v>43922</c:v>
                </c:pt>
                <c:pt idx="100">
                  <c:v>43952</c:v>
                </c:pt>
                <c:pt idx="101">
                  <c:v>43983</c:v>
                </c:pt>
                <c:pt idx="102">
                  <c:v>44013</c:v>
                </c:pt>
                <c:pt idx="103">
                  <c:v>44044</c:v>
                </c:pt>
                <c:pt idx="104">
                  <c:v>44075</c:v>
                </c:pt>
                <c:pt idx="105">
                  <c:v>44105</c:v>
                </c:pt>
                <c:pt idx="106">
                  <c:v>44136</c:v>
                </c:pt>
                <c:pt idx="107">
                  <c:v>44166</c:v>
                </c:pt>
                <c:pt idx="108">
                  <c:v>44197</c:v>
                </c:pt>
                <c:pt idx="109">
                  <c:v>44228</c:v>
                </c:pt>
                <c:pt idx="110">
                  <c:v>44256</c:v>
                </c:pt>
                <c:pt idx="111">
                  <c:v>44287</c:v>
                </c:pt>
                <c:pt idx="112">
                  <c:v>44317</c:v>
                </c:pt>
                <c:pt idx="113">
                  <c:v>44348</c:v>
                </c:pt>
                <c:pt idx="114">
                  <c:v>44378</c:v>
                </c:pt>
                <c:pt idx="115">
                  <c:v>44409</c:v>
                </c:pt>
                <c:pt idx="116">
                  <c:v>44440</c:v>
                </c:pt>
                <c:pt idx="117">
                  <c:v>44470</c:v>
                </c:pt>
                <c:pt idx="118">
                  <c:v>44501</c:v>
                </c:pt>
                <c:pt idx="119">
                  <c:v>44531</c:v>
                </c:pt>
                <c:pt idx="120">
                  <c:v>44562</c:v>
                </c:pt>
                <c:pt idx="121">
                  <c:v>44593</c:v>
                </c:pt>
                <c:pt idx="122">
                  <c:v>44621</c:v>
                </c:pt>
                <c:pt idx="123">
                  <c:v>44652</c:v>
                </c:pt>
                <c:pt idx="124">
                  <c:v>44682</c:v>
                </c:pt>
                <c:pt idx="125">
                  <c:v>44713</c:v>
                </c:pt>
                <c:pt idx="126">
                  <c:v>44743</c:v>
                </c:pt>
              </c:numCache>
            </c:numRef>
          </c:cat>
          <c:val>
            <c:numRef>
              <c:f>Data!$C$87:$C$213</c:f>
              <c:numCache>
                <c:formatCode>0.000</c:formatCode>
                <c:ptCount val="127"/>
                <c:pt idx="0">
                  <c:v>3.7528103171709191</c:v>
                </c:pt>
                <c:pt idx="1">
                  <c:v>3.6050942156173824</c:v>
                </c:pt>
                <c:pt idx="2">
                  <c:v>3.419436397041828</c:v>
                </c:pt>
                <c:pt idx="3">
                  <c:v>3.2127063659262043</c:v>
                </c:pt>
                <c:pt idx="4">
                  <c:v>3.0972954554661278</c:v>
                </c:pt>
                <c:pt idx="5">
                  <c:v>2.7849592094680027</c:v>
                </c:pt>
                <c:pt idx="6">
                  <c:v>2.8952329973789572</c:v>
                </c:pt>
                <c:pt idx="7">
                  <c:v>3.2529429317336671</c:v>
                </c:pt>
                <c:pt idx="8">
                  <c:v>3.3787090660380041</c:v>
                </c:pt>
                <c:pt idx="9">
                  <c:v>3.3340945292861264</c:v>
                </c:pt>
                <c:pt idx="10">
                  <c:v>2.89181679629516</c:v>
                </c:pt>
                <c:pt idx="11">
                  <c:v>2.9805463937725629</c:v>
                </c:pt>
                <c:pt idx="12">
                  <c:v>2.8484497247174794</c:v>
                </c:pt>
                <c:pt idx="13">
                  <c:v>2.8507718543005698</c:v>
                </c:pt>
                <c:pt idx="14">
                  <c:v>2.5441296433089757</c:v>
                </c:pt>
                <c:pt idx="15">
                  <c:v>2.2574066959926422</c:v>
                </c:pt>
                <c:pt idx="16">
                  <c:v>2.1334592109448627</c:v>
                </c:pt>
                <c:pt idx="17">
                  <c:v>2.53445545178218</c:v>
                </c:pt>
                <c:pt idx="18">
                  <c:v>2.4312457518874298</c:v>
                </c:pt>
                <c:pt idx="19">
                  <c:v>2.2761240949818289</c:v>
                </c:pt>
                <c:pt idx="20">
                  <c:v>1.9218557291090006</c:v>
                </c:pt>
                <c:pt idx="21">
                  <c:v>1.8535189153149716</c:v>
                </c:pt>
                <c:pt idx="22">
                  <c:v>1.8933094949081619</c:v>
                </c:pt>
                <c:pt idx="23">
                  <c:v>1.9288670970285287</c:v>
                </c:pt>
                <c:pt idx="24">
                  <c:v>1.8482937686695315</c:v>
                </c:pt>
                <c:pt idx="25">
                  <c:v>1.9276056488608342</c:v>
                </c:pt>
                <c:pt idx="26">
                  <c:v>2.1005510040402369</c:v>
                </c:pt>
                <c:pt idx="27">
                  <c:v>2.2520018359157721</c:v>
                </c:pt>
                <c:pt idx="28">
                  <c:v>2.350663003624109</c:v>
                </c:pt>
                <c:pt idx="29">
                  <c:v>2.0565683449629448</c:v>
                </c:pt>
                <c:pt idx="30">
                  <c:v>2.1403004861549242</c:v>
                </c:pt>
                <c:pt idx="31">
                  <c:v>2.0981802331916759</c:v>
                </c:pt>
                <c:pt idx="32">
                  <c:v>1.9558527931343952</c:v>
                </c:pt>
                <c:pt idx="33">
                  <c:v>1.8832384653920737</c:v>
                </c:pt>
                <c:pt idx="34">
                  <c:v>1.6752721966550679</c:v>
                </c:pt>
                <c:pt idx="35">
                  <c:v>1.0407449797066037</c:v>
                </c:pt>
                <c:pt idx="36">
                  <c:v>0.84153618782683293</c:v>
                </c:pt>
                <c:pt idx="37">
                  <c:v>0.98792961840663496</c:v>
                </c:pt>
                <c:pt idx="38">
                  <c:v>1.2373200760383649</c:v>
                </c:pt>
                <c:pt idx="39">
                  <c:v>0.94553837398289797</c:v>
                </c:pt>
                <c:pt idx="40">
                  <c:v>0.99479104825481746</c:v>
                </c:pt>
                <c:pt idx="41">
                  <c:v>0.98398612961136855</c:v>
                </c:pt>
                <c:pt idx="42">
                  <c:v>0.76436925170462111</c:v>
                </c:pt>
                <c:pt idx="43">
                  <c:v>0.79913260090584504</c:v>
                </c:pt>
                <c:pt idx="44">
                  <c:v>0.91453343994967673</c:v>
                </c:pt>
                <c:pt idx="45">
                  <c:v>1.1320884431953071</c:v>
                </c:pt>
                <c:pt idx="46">
                  <c:v>1.0274755214642961</c:v>
                </c:pt>
                <c:pt idx="47">
                  <c:v>1.0473625500654586</c:v>
                </c:pt>
                <c:pt idx="48">
                  <c:v>1.0009716295220779</c:v>
                </c:pt>
                <c:pt idx="49">
                  <c:v>0.94114072928958969</c:v>
                </c:pt>
                <c:pt idx="50">
                  <c:v>0.87841133031427943</c:v>
                </c:pt>
                <c:pt idx="51">
                  <c:v>0.98445447007540832</c:v>
                </c:pt>
                <c:pt idx="52">
                  <c:v>0.89011333115356994</c:v>
                </c:pt>
                <c:pt idx="53">
                  <c:v>1.1505722314992091</c:v>
                </c:pt>
                <c:pt idx="54">
                  <c:v>1.0254309872621032</c:v>
                </c:pt>
                <c:pt idx="55">
                  <c:v>1.0079872984928175</c:v>
                </c:pt>
                <c:pt idx="56">
                  <c:v>1.2863050069699666</c:v>
                </c:pt>
                <c:pt idx="57">
                  <c:v>1.3929789218152244</c:v>
                </c:pt>
                <c:pt idx="58">
                  <c:v>1.4175809518961444</c:v>
                </c:pt>
                <c:pt idx="59">
                  <c:v>1.7689671330788261</c:v>
                </c:pt>
                <c:pt idx="60">
                  <c:v>2.2875442506059529</c:v>
                </c:pt>
                <c:pt idx="61">
                  <c:v>2.3385383428394766</c:v>
                </c:pt>
                <c:pt idx="62">
                  <c:v>2.3451860698152149</c:v>
                </c:pt>
                <c:pt idx="63">
                  <c:v>2.2463869985146605</c:v>
                </c:pt>
                <c:pt idx="64">
                  <c:v>2.0429061545542098</c:v>
                </c:pt>
                <c:pt idx="65">
                  <c:v>1.8192429067611515</c:v>
                </c:pt>
                <c:pt idx="66">
                  <c:v>1.9227140574157144</c:v>
                </c:pt>
                <c:pt idx="67">
                  <c:v>1.995289586759557</c:v>
                </c:pt>
                <c:pt idx="68">
                  <c:v>2.1258770249901131</c:v>
                </c:pt>
                <c:pt idx="69">
                  <c:v>2.1651587077895513</c:v>
                </c:pt>
                <c:pt idx="70">
                  <c:v>2.4005036705223928</c:v>
                </c:pt>
                <c:pt idx="71">
                  <c:v>2.2154821642903957</c:v>
                </c:pt>
                <c:pt idx="72">
                  <c:v>2.1714254033326634</c:v>
                </c:pt>
                <c:pt idx="73">
                  <c:v>2.1958293277774592</c:v>
                </c:pt>
                <c:pt idx="74">
                  <c:v>2.2730198890643818</c:v>
                </c:pt>
                <c:pt idx="75">
                  <c:v>2.2449801141904251</c:v>
                </c:pt>
                <c:pt idx="76">
                  <c:v>2.2651646609407701</c:v>
                </c:pt>
                <c:pt idx="77">
                  <c:v>2.4192556527934777</c:v>
                </c:pt>
                <c:pt idx="78">
                  <c:v>2.4379547986593293</c:v>
                </c:pt>
                <c:pt idx="79">
                  <c:v>2.543528619563022</c:v>
                </c:pt>
                <c:pt idx="80">
                  <c:v>2.4086632796410754</c:v>
                </c:pt>
                <c:pt idx="81">
                  <c:v>2.5258240588101999</c:v>
                </c:pt>
                <c:pt idx="82">
                  <c:v>2.277621586378471</c:v>
                </c:pt>
                <c:pt idx="83">
                  <c:v>1.956642049040582</c:v>
                </c:pt>
                <c:pt idx="84">
                  <c:v>1.8845257911827944</c:v>
                </c:pt>
                <c:pt idx="85">
                  <c:v>1.9340286176297541</c:v>
                </c:pt>
                <c:pt idx="86">
                  <c:v>2.1954900195303613</c:v>
                </c:pt>
                <c:pt idx="87">
                  <c:v>2.2233333986423873</c:v>
                </c:pt>
                <c:pt idx="88">
                  <c:v>2.5693982567297922</c:v>
                </c:pt>
                <c:pt idx="89">
                  <c:v>2.3699814132911894</c:v>
                </c:pt>
                <c:pt idx="90">
                  <c:v>2.1646814044727423</c:v>
                </c:pt>
                <c:pt idx="91">
                  <c:v>2.299686379201217</c:v>
                </c:pt>
                <c:pt idx="92">
                  <c:v>2.1325650459604519</c:v>
                </c:pt>
                <c:pt idx="93">
                  <c:v>1.9762451638988872</c:v>
                </c:pt>
                <c:pt idx="94">
                  <c:v>1.9880487606621045</c:v>
                </c:pt>
                <c:pt idx="95">
                  <c:v>2.216902457185407</c:v>
                </c:pt>
                <c:pt idx="96">
                  <c:v>2.0524129219449891</c:v>
                </c:pt>
                <c:pt idx="97">
                  <c:v>2.1272594786451346</c:v>
                </c:pt>
                <c:pt idx="98">
                  <c:v>1.8634202452332818</c:v>
                </c:pt>
                <c:pt idx="99">
                  <c:v>1.6723269234620974</c:v>
                </c:pt>
                <c:pt idx="100">
                  <c:v>1.2289869588899798</c:v>
                </c:pt>
                <c:pt idx="101">
                  <c:v>1.5703616977438888</c:v>
                </c:pt>
                <c:pt idx="102">
                  <c:v>1.4022337981551438</c:v>
                </c:pt>
                <c:pt idx="103">
                  <c:v>1.4260680403649797</c:v>
                </c:pt>
                <c:pt idx="104">
                  <c:v>1.5278775867040726</c:v>
                </c:pt>
                <c:pt idx="105">
                  <c:v>1.5488814644802145</c:v>
                </c:pt>
                <c:pt idx="106">
                  <c:v>1.4886596157901353</c:v>
                </c:pt>
                <c:pt idx="107">
                  <c:v>1.4926595327192271</c:v>
                </c:pt>
                <c:pt idx="108">
                  <c:v>1.5536233528827148</c:v>
                </c:pt>
                <c:pt idx="109">
                  <c:v>1.4902647093029286</c:v>
                </c:pt>
                <c:pt idx="110">
                  <c:v>1.9806230820543207</c:v>
                </c:pt>
                <c:pt idx="111">
                  <c:v>2.5194185924110513</c:v>
                </c:pt>
                <c:pt idx="112">
                  <c:v>2.846134792741283</c:v>
                </c:pt>
                <c:pt idx="113">
                  <c:v>3.1374257219184125</c:v>
                </c:pt>
                <c:pt idx="114">
                  <c:v>3.6314787849679822</c:v>
                </c:pt>
                <c:pt idx="115">
                  <c:v>3.9876003114246341</c:v>
                </c:pt>
                <c:pt idx="116">
                  <c:v>4.3367334076206596</c:v>
                </c:pt>
                <c:pt idx="117">
                  <c:v>4.6525182500919122</c:v>
                </c:pt>
                <c:pt idx="118">
                  <c:v>5.2805986682229875</c:v>
                </c:pt>
                <c:pt idx="119">
                  <c:v>5.6360798385559177</c:v>
                </c:pt>
                <c:pt idx="120">
                  <c:v>6.0573855722336836</c:v>
                </c:pt>
                <c:pt idx="121">
                  <c:v>6.5731111432680986</c:v>
                </c:pt>
                <c:pt idx="122" formatCode="General">
                  <c:v>7.1535157261596511</c:v>
                </c:pt>
                <c:pt idx="123" formatCode="General">
                  <c:v>7.7800290737172055</c:v>
                </c:pt>
                <c:pt idx="124" formatCode="General">
                  <c:v>8.3153063962254503</c:v>
                </c:pt>
                <c:pt idx="125" formatCode="General">
                  <c:v>9.0386731062264403</c:v>
                </c:pt>
                <c:pt idx="126" formatCode="General">
                  <c:v>9.4972336448407759</c:v>
                </c:pt>
              </c:numCache>
            </c:numRef>
          </c:val>
          <c:smooth val="0"/>
          <c:extLst>
            <c:ext xmlns:c16="http://schemas.microsoft.com/office/drawing/2014/chart" uri="{C3380CC4-5D6E-409C-BE32-E72D297353CC}">
              <c16:uniqueId val="{00000000-F558-42E9-9C53-AD6EBC3D2C9D}"/>
            </c:ext>
          </c:extLst>
        </c:ser>
        <c:ser>
          <c:idx val="1"/>
          <c:order val="1"/>
          <c:tx>
            <c:strRef>
              <c:f>Data!$D$2</c:f>
              <c:strCache>
                <c:ptCount val="1"/>
                <c:pt idx="0">
                  <c:v>Advanced economies</c:v>
                </c:pt>
              </c:strCache>
            </c:strRef>
          </c:tx>
          <c:spPr>
            <a:ln w="50800" cap="rnd">
              <a:solidFill>
                <a:srgbClr val="EB1C2D"/>
              </a:solidFill>
              <a:round/>
            </a:ln>
            <a:effectLst/>
          </c:spPr>
          <c:marker>
            <c:symbol val="none"/>
          </c:marker>
          <c:cat>
            <c:numRef>
              <c:f>Data!$B$87:$B$213</c:f>
              <c:numCache>
                <c:formatCode>mmm\-yy</c:formatCode>
                <c:ptCount val="127"/>
                <c:pt idx="0">
                  <c:v>40909</c:v>
                </c:pt>
                <c:pt idx="1">
                  <c:v>40940</c:v>
                </c:pt>
                <c:pt idx="2">
                  <c:v>40969</c:v>
                </c:pt>
                <c:pt idx="3">
                  <c:v>41000</c:v>
                </c:pt>
                <c:pt idx="4">
                  <c:v>41030</c:v>
                </c:pt>
                <c:pt idx="5">
                  <c:v>41061</c:v>
                </c:pt>
                <c:pt idx="6">
                  <c:v>41091</c:v>
                </c:pt>
                <c:pt idx="7">
                  <c:v>41122</c:v>
                </c:pt>
                <c:pt idx="8">
                  <c:v>41153</c:v>
                </c:pt>
                <c:pt idx="9">
                  <c:v>41183</c:v>
                </c:pt>
                <c:pt idx="10">
                  <c:v>41214</c:v>
                </c:pt>
                <c:pt idx="11">
                  <c:v>41244</c:v>
                </c:pt>
                <c:pt idx="12">
                  <c:v>41275</c:v>
                </c:pt>
                <c:pt idx="13">
                  <c:v>41306</c:v>
                </c:pt>
                <c:pt idx="14">
                  <c:v>41334</c:v>
                </c:pt>
                <c:pt idx="15">
                  <c:v>41365</c:v>
                </c:pt>
                <c:pt idx="16">
                  <c:v>41395</c:v>
                </c:pt>
                <c:pt idx="17">
                  <c:v>41426</c:v>
                </c:pt>
                <c:pt idx="18">
                  <c:v>41456</c:v>
                </c:pt>
                <c:pt idx="19">
                  <c:v>41487</c:v>
                </c:pt>
                <c:pt idx="20">
                  <c:v>41518</c:v>
                </c:pt>
                <c:pt idx="21">
                  <c:v>41548</c:v>
                </c:pt>
                <c:pt idx="22">
                  <c:v>41579</c:v>
                </c:pt>
                <c:pt idx="23">
                  <c:v>41609</c:v>
                </c:pt>
                <c:pt idx="24">
                  <c:v>41640</c:v>
                </c:pt>
                <c:pt idx="25">
                  <c:v>41671</c:v>
                </c:pt>
                <c:pt idx="26">
                  <c:v>41699</c:v>
                </c:pt>
                <c:pt idx="27">
                  <c:v>41730</c:v>
                </c:pt>
                <c:pt idx="28">
                  <c:v>41760</c:v>
                </c:pt>
                <c:pt idx="29">
                  <c:v>41791</c:v>
                </c:pt>
                <c:pt idx="30">
                  <c:v>41821</c:v>
                </c:pt>
                <c:pt idx="31">
                  <c:v>41852</c:v>
                </c:pt>
                <c:pt idx="32">
                  <c:v>41883</c:v>
                </c:pt>
                <c:pt idx="33">
                  <c:v>41913</c:v>
                </c:pt>
                <c:pt idx="34">
                  <c:v>41944</c:v>
                </c:pt>
                <c:pt idx="35">
                  <c:v>41974</c:v>
                </c:pt>
                <c:pt idx="36">
                  <c:v>42005</c:v>
                </c:pt>
                <c:pt idx="37">
                  <c:v>42036</c:v>
                </c:pt>
                <c:pt idx="38">
                  <c:v>42064</c:v>
                </c:pt>
                <c:pt idx="39">
                  <c:v>42095</c:v>
                </c:pt>
                <c:pt idx="40">
                  <c:v>42125</c:v>
                </c:pt>
                <c:pt idx="41">
                  <c:v>42156</c:v>
                </c:pt>
                <c:pt idx="42">
                  <c:v>42186</c:v>
                </c:pt>
                <c:pt idx="43">
                  <c:v>42217</c:v>
                </c:pt>
                <c:pt idx="44">
                  <c:v>42248</c:v>
                </c:pt>
                <c:pt idx="45">
                  <c:v>42278</c:v>
                </c:pt>
                <c:pt idx="46">
                  <c:v>42309</c:v>
                </c:pt>
                <c:pt idx="47">
                  <c:v>42339</c:v>
                </c:pt>
                <c:pt idx="48">
                  <c:v>42370</c:v>
                </c:pt>
                <c:pt idx="49">
                  <c:v>42401</c:v>
                </c:pt>
                <c:pt idx="50">
                  <c:v>42430</c:v>
                </c:pt>
                <c:pt idx="51">
                  <c:v>42461</c:v>
                </c:pt>
                <c:pt idx="52">
                  <c:v>42491</c:v>
                </c:pt>
                <c:pt idx="53">
                  <c:v>42522</c:v>
                </c:pt>
                <c:pt idx="54">
                  <c:v>42552</c:v>
                </c:pt>
                <c:pt idx="55">
                  <c:v>42583</c:v>
                </c:pt>
                <c:pt idx="56">
                  <c:v>42614</c:v>
                </c:pt>
                <c:pt idx="57">
                  <c:v>42644</c:v>
                </c:pt>
                <c:pt idx="58">
                  <c:v>42675</c:v>
                </c:pt>
                <c:pt idx="59">
                  <c:v>42705</c:v>
                </c:pt>
                <c:pt idx="60">
                  <c:v>42736</c:v>
                </c:pt>
                <c:pt idx="61">
                  <c:v>42767</c:v>
                </c:pt>
                <c:pt idx="62">
                  <c:v>42795</c:v>
                </c:pt>
                <c:pt idx="63">
                  <c:v>42826</c:v>
                </c:pt>
                <c:pt idx="64">
                  <c:v>42856</c:v>
                </c:pt>
                <c:pt idx="65">
                  <c:v>42887</c:v>
                </c:pt>
                <c:pt idx="66">
                  <c:v>42917</c:v>
                </c:pt>
                <c:pt idx="67">
                  <c:v>42948</c:v>
                </c:pt>
                <c:pt idx="68">
                  <c:v>42979</c:v>
                </c:pt>
                <c:pt idx="69">
                  <c:v>43009</c:v>
                </c:pt>
                <c:pt idx="70">
                  <c:v>43040</c:v>
                </c:pt>
                <c:pt idx="71">
                  <c:v>43070</c:v>
                </c:pt>
                <c:pt idx="72">
                  <c:v>43101</c:v>
                </c:pt>
                <c:pt idx="73">
                  <c:v>43132</c:v>
                </c:pt>
                <c:pt idx="74">
                  <c:v>43160</c:v>
                </c:pt>
                <c:pt idx="75">
                  <c:v>43191</c:v>
                </c:pt>
                <c:pt idx="76">
                  <c:v>43221</c:v>
                </c:pt>
                <c:pt idx="77">
                  <c:v>43252</c:v>
                </c:pt>
                <c:pt idx="78">
                  <c:v>43282</c:v>
                </c:pt>
                <c:pt idx="79">
                  <c:v>43313</c:v>
                </c:pt>
                <c:pt idx="80">
                  <c:v>43344</c:v>
                </c:pt>
                <c:pt idx="81">
                  <c:v>43374</c:v>
                </c:pt>
                <c:pt idx="82">
                  <c:v>43405</c:v>
                </c:pt>
                <c:pt idx="83">
                  <c:v>43435</c:v>
                </c:pt>
                <c:pt idx="84">
                  <c:v>43466</c:v>
                </c:pt>
                <c:pt idx="85">
                  <c:v>43497</c:v>
                </c:pt>
                <c:pt idx="86">
                  <c:v>43525</c:v>
                </c:pt>
                <c:pt idx="87">
                  <c:v>43556</c:v>
                </c:pt>
                <c:pt idx="88">
                  <c:v>43586</c:v>
                </c:pt>
                <c:pt idx="89">
                  <c:v>43617</c:v>
                </c:pt>
                <c:pt idx="90">
                  <c:v>43647</c:v>
                </c:pt>
                <c:pt idx="91">
                  <c:v>43678</c:v>
                </c:pt>
                <c:pt idx="92">
                  <c:v>43709</c:v>
                </c:pt>
                <c:pt idx="93">
                  <c:v>43739</c:v>
                </c:pt>
                <c:pt idx="94">
                  <c:v>43770</c:v>
                </c:pt>
                <c:pt idx="95">
                  <c:v>43800</c:v>
                </c:pt>
                <c:pt idx="96">
                  <c:v>43831</c:v>
                </c:pt>
                <c:pt idx="97">
                  <c:v>43862</c:v>
                </c:pt>
                <c:pt idx="98">
                  <c:v>43891</c:v>
                </c:pt>
                <c:pt idx="99">
                  <c:v>43922</c:v>
                </c:pt>
                <c:pt idx="100">
                  <c:v>43952</c:v>
                </c:pt>
                <c:pt idx="101">
                  <c:v>43983</c:v>
                </c:pt>
                <c:pt idx="102">
                  <c:v>44013</c:v>
                </c:pt>
                <c:pt idx="103">
                  <c:v>44044</c:v>
                </c:pt>
                <c:pt idx="104">
                  <c:v>44075</c:v>
                </c:pt>
                <c:pt idx="105">
                  <c:v>44105</c:v>
                </c:pt>
                <c:pt idx="106">
                  <c:v>44136</c:v>
                </c:pt>
                <c:pt idx="107">
                  <c:v>44166</c:v>
                </c:pt>
                <c:pt idx="108">
                  <c:v>44197</c:v>
                </c:pt>
                <c:pt idx="109">
                  <c:v>44228</c:v>
                </c:pt>
                <c:pt idx="110">
                  <c:v>44256</c:v>
                </c:pt>
                <c:pt idx="111">
                  <c:v>44287</c:v>
                </c:pt>
                <c:pt idx="112">
                  <c:v>44317</c:v>
                </c:pt>
                <c:pt idx="113">
                  <c:v>44348</c:v>
                </c:pt>
                <c:pt idx="114">
                  <c:v>44378</c:v>
                </c:pt>
                <c:pt idx="115">
                  <c:v>44409</c:v>
                </c:pt>
                <c:pt idx="116">
                  <c:v>44440</c:v>
                </c:pt>
                <c:pt idx="117">
                  <c:v>44470</c:v>
                </c:pt>
                <c:pt idx="118">
                  <c:v>44501</c:v>
                </c:pt>
                <c:pt idx="119">
                  <c:v>44531</c:v>
                </c:pt>
                <c:pt idx="120">
                  <c:v>44562</c:v>
                </c:pt>
                <c:pt idx="121">
                  <c:v>44593</c:v>
                </c:pt>
                <c:pt idx="122">
                  <c:v>44621</c:v>
                </c:pt>
                <c:pt idx="123">
                  <c:v>44652</c:v>
                </c:pt>
                <c:pt idx="124">
                  <c:v>44682</c:v>
                </c:pt>
                <c:pt idx="125">
                  <c:v>44713</c:v>
                </c:pt>
                <c:pt idx="126">
                  <c:v>44743</c:v>
                </c:pt>
              </c:numCache>
            </c:numRef>
          </c:cat>
          <c:val>
            <c:numRef>
              <c:f>Data!$D$87:$D$213</c:f>
              <c:numCache>
                <c:formatCode>0.000</c:formatCode>
                <c:ptCount val="127"/>
                <c:pt idx="0">
                  <c:v>2.9326768703842392</c:v>
                </c:pt>
                <c:pt idx="1">
                  <c:v>2.9117959617428366</c:v>
                </c:pt>
                <c:pt idx="2">
                  <c:v>2.6232948583420774</c:v>
                </c:pt>
                <c:pt idx="3">
                  <c:v>2.5524769101595313</c:v>
                </c:pt>
                <c:pt idx="4">
                  <c:v>2.2564102564102595</c:v>
                </c:pt>
                <c:pt idx="5">
                  <c:v>2.189781021897804</c:v>
                </c:pt>
                <c:pt idx="6">
                  <c:v>2.1990740740740642</c:v>
                </c:pt>
                <c:pt idx="7">
                  <c:v>2.3151796553853936</c:v>
                </c:pt>
                <c:pt idx="8">
                  <c:v>2.4922118380062361</c:v>
                </c:pt>
                <c:pt idx="9">
                  <c:v>2.3854860890722476</c:v>
                </c:pt>
                <c:pt idx="10">
                  <c:v>2.0790020790020787</c:v>
                </c:pt>
                <c:pt idx="11">
                  <c:v>2.0661157024793391</c:v>
                </c:pt>
                <c:pt idx="12">
                  <c:v>1.6840617620982914</c:v>
                </c:pt>
                <c:pt idx="13">
                  <c:v>1.6477857878475888</c:v>
                </c:pt>
                <c:pt idx="14">
                  <c:v>1.4604754731809479</c:v>
                </c:pt>
                <c:pt idx="15">
                  <c:v>1.2364426031804479</c:v>
                </c:pt>
                <c:pt idx="16">
                  <c:v>1.2262538948638042</c:v>
                </c:pt>
                <c:pt idx="17">
                  <c:v>1.5353121801432956</c:v>
                </c:pt>
                <c:pt idx="18">
                  <c:v>1.5441630636195181</c:v>
                </c:pt>
                <c:pt idx="19">
                  <c:v>1.3265306122448952</c:v>
                </c:pt>
                <c:pt idx="20">
                  <c:v>0.98461538461538123</c:v>
                </c:pt>
                <c:pt idx="21">
                  <c:v>0.86095799174780074</c:v>
                </c:pt>
                <c:pt idx="22">
                  <c:v>1.1235955056179716</c:v>
                </c:pt>
                <c:pt idx="23">
                  <c:v>1.1434770816381905</c:v>
                </c:pt>
                <c:pt idx="24">
                  <c:v>1.0805797601587543</c:v>
                </c:pt>
                <c:pt idx="25">
                  <c:v>0.60728744939272128</c:v>
                </c:pt>
                <c:pt idx="26">
                  <c:v>0.58379466532462254</c:v>
                </c:pt>
                <c:pt idx="27">
                  <c:v>0.70557403487551951</c:v>
                </c:pt>
                <c:pt idx="28">
                  <c:v>0.68527663005138828</c:v>
                </c:pt>
                <c:pt idx="29">
                  <c:v>0.6060606060606003</c:v>
                </c:pt>
                <c:pt idx="30">
                  <c:v>0.50251256281407031</c:v>
                </c:pt>
                <c:pt idx="31">
                  <c:v>0.50505050505050508</c:v>
                </c:pt>
                <c:pt idx="32">
                  <c:v>0.32232070910555316</c:v>
                </c:pt>
                <c:pt idx="33">
                  <c:v>0.29910269192422445</c:v>
                </c:pt>
                <c:pt idx="34">
                  <c:v>0.22582631903099848</c:v>
                </c:pt>
                <c:pt idx="35">
                  <c:v>0</c:v>
                </c:pt>
                <c:pt idx="36">
                  <c:v>-0.37107612075016588</c:v>
                </c:pt>
                <c:pt idx="37">
                  <c:v>-8.7031462935203627E-2</c:v>
                </c:pt>
                <c:pt idx="38">
                  <c:v>3.0021014710284122E-2</c:v>
                </c:pt>
                <c:pt idx="39">
                  <c:v>0.16014412971674166</c:v>
                </c:pt>
                <c:pt idx="40">
                  <c:v>0.27024321889701758</c:v>
                </c:pt>
                <c:pt idx="41">
                  <c:v>0.26028631494644622</c:v>
                </c:pt>
                <c:pt idx="42">
                  <c:v>0.16008004002000659</c:v>
                </c:pt>
                <c:pt idx="43">
                  <c:v>0.20040080160320925</c:v>
                </c:pt>
                <c:pt idx="44">
                  <c:v>1.0001000100015117E-2</c:v>
                </c:pt>
                <c:pt idx="45">
                  <c:v>0.12761656067051227</c:v>
                </c:pt>
                <c:pt idx="46">
                  <c:v>9.9999999999994316E-2</c:v>
                </c:pt>
                <c:pt idx="47">
                  <c:v>0.10020040080161176</c:v>
                </c:pt>
                <c:pt idx="48">
                  <c:v>0.40241448692152054</c:v>
                </c:pt>
                <c:pt idx="49">
                  <c:v>0.18057784911716751</c:v>
                </c:pt>
                <c:pt idx="50">
                  <c:v>9.9999999999994316E-2</c:v>
                </c:pt>
                <c:pt idx="51">
                  <c:v>9.9900099900108424E-2</c:v>
                </c:pt>
                <c:pt idx="52">
                  <c:v>0</c:v>
                </c:pt>
                <c:pt idx="53">
                  <c:v>0.2381188609981098</c:v>
                </c:pt>
                <c:pt idx="54">
                  <c:v>0.21002100210021798</c:v>
                </c:pt>
                <c:pt idx="55">
                  <c:v>0.21986807915250736</c:v>
                </c:pt>
                <c:pt idx="56">
                  <c:v>0.40000000000000563</c:v>
                </c:pt>
                <c:pt idx="57">
                  <c:v>0.62962222666399703</c:v>
                </c:pt>
                <c:pt idx="58">
                  <c:v>0.66992518275558988</c:v>
                </c:pt>
                <c:pt idx="59">
                  <c:v>1.1094452773613188</c:v>
                </c:pt>
                <c:pt idx="60">
                  <c:v>1.6363818893685327</c:v>
                </c:pt>
                <c:pt idx="61">
                  <c:v>1.7951324903094545</c:v>
                </c:pt>
                <c:pt idx="62">
                  <c:v>1.5661707126076632</c:v>
                </c:pt>
                <c:pt idx="63">
                  <c:v>1.95557322674814</c:v>
                </c:pt>
                <c:pt idx="64">
                  <c:v>1.422331395291258</c:v>
                </c:pt>
                <c:pt idx="65">
                  <c:v>1.2036108324974952</c:v>
                </c:pt>
                <c:pt idx="66">
                  <c:v>1.3958125623130666</c:v>
                </c:pt>
                <c:pt idx="67">
                  <c:v>1.3996889580093401</c:v>
                </c:pt>
                <c:pt idx="68">
                  <c:v>1.5888778550148901</c:v>
                </c:pt>
                <c:pt idx="69">
                  <c:v>1.394268009295129</c:v>
                </c:pt>
                <c:pt idx="70">
                  <c:v>1.5493013341754238</c:v>
                </c:pt>
                <c:pt idx="71">
                  <c:v>1.4074858317244758</c:v>
                </c:pt>
                <c:pt idx="72">
                  <c:v>1.3793103448275916</c:v>
                </c:pt>
                <c:pt idx="73">
                  <c:v>1.2221780604133585</c:v>
                </c:pt>
                <c:pt idx="74">
                  <c:v>1.2155998565059265</c:v>
                </c:pt>
                <c:pt idx="75">
                  <c:v>1.5254075698350598</c:v>
                </c:pt>
                <c:pt idx="76">
                  <c:v>1.8682399213372578</c:v>
                </c:pt>
                <c:pt idx="77">
                  <c:v>2.0694389956845818</c:v>
                </c:pt>
                <c:pt idx="78">
                  <c:v>2.1081666830854107</c:v>
                </c:pt>
                <c:pt idx="79">
                  <c:v>2.0638820638820583</c:v>
                </c:pt>
                <c:pt idx="80">
                  <c:v>2.0920502092050213</c:v>
                </c:pt>
                <c:pt idx="81">
                  <c:v>2.233683564690542</c:v>
                </c:pt>
                <c:pt idx="82">
                  <c:v>2.0142759362471909</c:v>
                </c:pt>
                <c:pt idx="83">
                  <c:v>1.6614324789788277</c:v>
                </c:pt>
                <c:pt idx="84">
                  <c:v>1.495651754375384</c:v>
                </c:pt>
                <c:pt idx="85">
                  <c:v>1.4577259475218658</c:v>
                </c:pt>
                <c:pt idx="86">
                  <c:v>1.6346906812842616</c:v>
                </c:pt>
                <c:pt idx="87">
                  <c:v>1.7305074859031704</c:v>
                </c:pt>
                <c:pt idx="88">
                  <c:v>1.6409266409266439</c:v>
                </c:pt>
                <c:pt idx="89">
                  <c:v>1.6494845360824684</c:v>
                </c:pt>
                <c:pt idx="90">
                  <c:v>1.4403292181069871</c:v>
                </c:pt>
                <c:pt idx="91">
                  <c:v>1.4228937228846206</c:v>
                </c:pt>
                <c:pt idx="92">
                  <c:v>1.2452107279693458</c:v>
                </c:pt>
                <c:pt idx="93">
                  <c:v>1.1235955056179716</c:v>
                </c:pt>
                <c:pt idx="94">
                  <c:v>1.1834319526627106</c:v>
                </c:pt>
                <c:pt idx="95">
                  <c:v>1.3648771610555051</c:v>
                </c:pt>
                <c:pt idx="96">
                  <c:v>1.4215259646069034</c:v>
                </c:pt>
                <c:pt idx="97">
                  <c:v>1.3533107781536891</c:v>
                </c:pt>
                <c:pt idx="98">
                  <c:v>0.6876227897838928</c:v>
                </c:pt>
                <c:pt idx="99">
                  <c:v>0</c:v>
                </c:pt>
                <c:pt idx="100">
                  <c:v>0</c:v>
                </c:pt>
                <c:pt idx="101">
                  <c:v>0.23001725129384215</c:v>
                </c:pt>
                <c:pt idx="102">
                  <c:v>0.45998160073597055</c:v>
                </c:pt>
                <c:pt idx="103">
                  <c:v>0.19323671497584816</c:v>
                </c:pt>
                <c:pt idx="104">
                  <c:v>0.19323671497584816</c:v>
                </c:pt>
                <c:pt idx="105">
                  <c:v>0.13894303335633393</c:v>
                </c:pt>
                <c:pt idx="106">
                  <c:v>0.18433179723502438</c:v>
                </c:pt>
                <c:pt idx="107">
                  <c:v>0.19286403085824769</c:v>
                </c:pt>
                <c:pt idx="108">
                  <c:v>0.54347826086957229</c:v>
                </c:pt>
                <c:pt idx="109">
                  <c:v>0.57971014492753081</c:v>
                </c:pt>
                <c:pt idx="110">
                  <c:v>1.285246441885842</c:v>
                </c:pt>
                <c:pt idx="111">
                  <c:v>1.9048517138950407</c:v>
                </c:pt>
                <c:pt idx="112">
                  <c:v>2.2308438409311462</c:v>
                </c:pt>
                <c:pt idx="113">
                  <c:v>2.3468057366362487</c:v>
                </c:pt>
                <c:pt idx="114">
                  <c:v>2.2919406349802856</c:v>
                </c:pt>
                <c:pt idx="115">
                  <c:v>2.7322404371584699</c:v>
                </c:pt>
                <c:pt idx="116">
                  <c:v>2.8516763848396458</c:v>
                </c:pt>
                <c:pt idx="117">
                  <c:v>3.6368762334367117</c:v>
                </c:pt>
                <c:pt idx="118">
                  <c:v>4.5632716757699576</c:v>
                </c:pt>
                <c:pt idx="119">
                  <c:v>4.8480463096961053</c:v>
                </c:pt>
                <c:pt idx="120">
                  <c:v>4.9804687499999947</c:v>
                </c:pt>
                <c:pt idx="121">
                  <c:v>5.7059961315280381</c:v>
                </c:pt>
                <c:pt idx="122" formatCode="General">
                  <c:v>6.5326633165829096</c:v>
                </c:pt>
                <c:pt idx="123" formatCode="General">
                  <c:v>7.1779744346116008</c:v>
                </c:pt>
                <c:pt idx="124" formatCode="General">
                  <c:v>7.8412391093901341</c:v>
                </c:pt>
                <c:pt idx="125" formatCode="General">
                  <c:v>8.6744639376218391</c:v>
                </c:pt>
                <c:pt idx="126" formatCode="General">
                  <c:v>9.0658583631854466</c:v>
                </c:pt>
              </c:numCache>
            </c:numRef>
          </c:val>
          <c:smooth val="0"/>
          <c:extLst>
            <c:ext xmlns:c16="http://schemas.microsoft.com/office/drawing/2014/chart" uri="{C3380CC4-5D6E-409C-BE32-E72D297353CC}">
              <c16:uniqueId val="{00000001-F558-42E9-9C53-AD6EBC3D2C9D}"/>
            </c:ext>
          </c:extLst>
        </c:ser>
        <c:ser>
          <c:idx val="2"/>
          <c:order val="2"/>
          <c:tx>
            <c:strRef>
              <c:f>Data!$E$2</c:f>
              <c:strCache>
                <c:ptCount val="1"/>
                <c:pt idx="0">
                  <c:v>Emerging markets</c:v>
                </c:pt>
              </c:strCache>
            </c:strRef>
          </c:tx>
          <c:spPr>
            <a:ln w="50800" cap="rnd">
              <a:solidFill>
                <a:srgbClr val="F78D28"/>
              </a:solidFill>
              <a:round/>
            </a:ln>
            <a:effectLst/>
          </c:spPr>
          <c:marker>
            <c:symbol val="none"/>
          </c:marker>
          <c:cat>
            <c:numRef>
              <c:f>Data!$B$87:$B$213</c:f>
              <c:numCache>
                <c:formatCode>mmm\-yy</c:formatCode>
                <c:ptCount val="127"/>
                <c:pt idx="0">
                  <c:v>40909</c:v>
                </c:pt>
                <c:pt idx="1">
                  <c:v>40940</c:v>
                </c:pt>
                <c:pt idx="2">
                  <c:v>40969</c:v>
                </c:pt>
                <c:pt idx="3">
                  <c:v>41000</c:v>
                </c:pt>
                <c:pt idx="4">
                  <c:v>41030</c:v>
                </c:pt>
                <c:pt idx="5">
                  <c:v>41061</c:v>
                </c:pt>
                <c:pt idx="6">
                  <c:v>41091</c:v>
                </c:pt>
                <c:pt idx="7">
                  <c:v>41122</c:v>
                </c:pt>
                <c:pt idx="8">
                  <c:v>41153</c:v>
                </c:pt>
                <c:pt idx="9">
                  <c:v>41183</c:v>
                </c:pt>
                <c:pt idx="10">
                  <c:v>41214</c:v>
                </c:pt>
                <c:pt idx="11">
                  <c:v>41244</c:v>
                </c:pt>
                <c:pt idx="12">
                  <c:v>41275</c:v>
                </c:pt>
                <c:pt idx="13">
                  <c:v>41306</c:v>
                </c:pt>
                <c:pt idx="14">
                  <c:v>41334</c:v>
                </c:pt>
                <c:pt idx="15">
                  <c:v>41365</c:v>
                </c:pt>
                <c:pt idx="16">
                  <c:v>41395</c:v>
                </c:pt>
                <c:pt idx="17">
                  <c:v>41426</c:v>
                </c:pt>
                <c:pt idx="18">
                  <c:v>41456</c:v>
                </c:pt>
                <c:pt idx="19">
                  <c:v>41487</c:v>
                </c:pt>
                <c:pt idx="20">
                  <c:v>41518</c:v>
                </c:pt>
                <c:pt idx="21">
                  <c:v>41548</c:v>
                </c:pt>
                <c:pt idx="22">
                  <c:v>41579</c:v>
                </c:pt>
                <c:pt idx="23">
                  <c:v>41609</c:v>
                </c:pt>
                <c:pt idx="24">
                  <c:v>41640</c:v>
                </c:pt>
                <c:pt idx="25">
                  <c:v>41671</c:v>
                </c:pt>
                <c:pt idx="26">
                  <c:v>41699</c:v>
                </c:pt>
                <c:pt idx="27">
                  <c:v>41730</c:v>
                </c:pt>
                <c:pt idx="28">
                  <c:v>41760</c:v>
                </c:pt>
                <c:pt idx="29">
                  <c:v>41791</c:v>
                </c:pt>
                <c:pt idx="30">
                  <c:v>41821</c:v>
                </c:pt>
                <c:pt idx="31">
                  <c:v>41852</c:v>
                </c:pt>
                <c:pt idx="32">
                  <c:v>41883</c:v>
                </c:pt>
                <c:pt idx="33">
                  <c:v>41913</c:v>
                </c:pt>
                <c:pt idx="34">
                  <c:v>41944</c:v>
                </c:pt>
                <c:pt idx="35">
                  <c:v>41974</c:v>
                </c:pt>
                <c:pt idx="36">
                  <c:v>42005</c:v>
                </c:pt>
                <c:pt idx="37">
                  <c:v>42036</c:v>
                </c:pt>
                <c:pt idx="38">
                  <c:v>42064</c:v>
                </c:pt>
                <c:pt idx="39">
                  <c:v>42095</c:v>
                </c:pt>
                <c:pt idx="40">
                  <c:v>42125</c:v>
                </c:pt>
                <c:pt idx="41">
                  <c:v>42156</c:v>
                </c:pt>
                <c:pt idx="42">
                  <c:v>42186</c:v>
                </c:pt>
                <c:pt idx="43">
                  <c:v>42217</c:v>
                </c:pt>
                <c:pt idx="44">
                  <c:v>42248</c:v>
                </c:pt>
                <c:pt idx="45">
                  <c:v>42278</c:v>
                </c:pt>
                <c:pt idx="46">
                  <c:v>42309</c:v>
                </c:pt>
                <c:pt idx="47">
                  <c:v>42339</c:v>
                </c:pt>
                <c:pt idx="48">
                  <c:v>42370</c:v>
                </c:pt>
                <c:pt idx="49">
                  <c:v>42401</c:v>
                </c:pt>
                <c:pt idx="50">
                  <c:v>42430</c:v>
                </c:pt>
                <c:pt idx="51">
                  <c:v>42461</c:v>
                </c:pt>
                <c:pt idx="52">
                  <c:v>42491</c:v>
                </c:pt>
                <c:pt idx="53">
                  <c:v>42522</c:v>
                </c:pt>
                <c:pt idx="54">
                  <c:v>42552</c:v>
                </c:pt>
                <c:pt idx="55">
                  <c:v>42583</c:v>
                </c:pt>
                <c:pt idx="56">
                  <c:v>42614</c:v>
                </c:pt>
                <c:pt idx="57">
                  <c:v>42644</c:v>
                </c:pt>
                <c:pt idx="58">
                  <c:v>42675</c:v>
                </c:pt>
                <c:pt idx="59">
                  <c:v>42705</c:v>
                </c:pt>
                <c:pt idx="60">
                  <c:v>42736</c:v>
                </c:pt>
                <c:pt idx="61">
                  <c:v>42767</c:v>
                </c:pt>
                <c:pt idx="62">
                  <c:v>42795</c:v>
                </c:pt>
                <c:pt idx="63">
                  <c:v>42826</c:v>
                </c:pt>
                <c:pt idx="64">
                  <c:v>42856</c:v>
                </c:pt>
                <c:pt idx="65">
                  <c:v>42887</c:v>
                </c:pt>
                <c:pt idx="66">
                  <c:v>42917</c:v>
                </c:pt>
                <c:pt idx="67">
                  <c:v>42948</c:v>
                </c:pt>
                <c:pt idx="68">
                  <c:v>42979</c:v>
                </c:pt>
                <c:pt idx="69">
                  <c:v>43009</c:v>
                </c:pt>
                <c:pt idx="70">
                  <c:v>43040</c:v>
                </c:pt>
                <c:pt idx="71">
                  <c:v>43070</c:v>
                </c:pt>
                <c:pt idx="72">
                  <c:v>43101</c:v>
                </c:pt>
                <c:pt idx="73">
                  <c:v>43132</c:v>
                </c:pt>
                <c:pt idx="74">
                  <c:v>43160</c:v>
                </c:pt>
                <c:pt idx="75">
                  <c:v>43191</c:v>
                </c:pt>
                <c:pt idx="76">
                  <c:v>43221</c:v>
                </c:pt>
                <c:pt idx="77">
                  <c:v>43252</c:v>
                </c:pt>
                <c:pt idx="78">
                  <c:v>43282</c:v>
                </c:pt>
                <c:pt idx="79">
                  <c:v>43313</c:v>
                </c:pt>
                <c:pt idx="80">
                  <c:v>43344</c:v>
                </c:pt>
                <c:pt idx="81">
                  <c:v>43374</c:v>
                </c:pt>
                <c:pt idx="82">
                  <c:v>43405</c:v>
                </c:pt>
                <c:pt idx="83">
                  <c:v>43435</c:v>
                </c:pt>
                <c:pt idx="84">
                  <c:v>43466</c:v>
                </c:pt>
                <c:pt idx="85">
                  <c:v>43497</c:v>
                </c:pt>
                <c:pt idx="86">
                  <c:v>43525</c:v>
                </c:pt>
                <c:pt idx="87">
                  <c:v>43556</c:v>
                </c:pt>
                <c:pt idx="88">
                  <c:v>43586</c:v>
                </c:pt>
                <c:pt idx="89">
                  <c:v>43617</c:v>
                </c:pt>
                <c:pt idx="90">
                  <c:v>43647</c:v>
                </c:pt>
                <c:pt idx="91">
                  <c:v>43678</c:v>
                </c:pt>
                <c:pt idx="92">
                  <c:v>43709</c:v>
                </c:pt>
                <c:pt idx="93">
                  <c:v>43739</c:v>
                </c:pt>
                <c:pt idx="94">
                  <c:v>43770</c:v>
                </c:pt>
                <c:pt idx="95">
                  <c:v>43800</c:v>
                </c:pt>
                <c:pt idx="96">
                  <c:v>43831</c:v>
                </c:pt>
                <c:pt idx="97">
                  <c:v>43862</c:v>
                </c:pt>
                <c:pt idx="98">
                  <c:v>43891</c:v>
                </c:pt>
                <c:pt idx="99">
                  <c:v>43922</c:v>
                </c:pt>
                <c:pt idx="100">
                  <c:v>43952</c:v>
                </c:pt>
                <c:pt idx="101">
                  <c:v>43983</c:v>
                </c:pt>
                <c:pt idx="102">
                  <c:v>44013</c:v>
                </c:pt>
                <c:pt idx="103">
                  <c:v>44044</c:v>
                </c:pt>
                <c:pt idx="104">
                  <c:v>44075</c:v>
                </c:pt>
                <c:pt idx="105">
                  <c:v>44105</c:v>
                </c:pt>
                <c:pt idx="106">
                  <c:v>44136</c:v>
                </c:pt>
                <c:pt idx="107">
                  <c:v>44166</c:v>
                </c:pt>
                <c:pt idx="108">
                  <c:v>44197</c:v>
                </c:pt>
                <c:pt idx="109">
                  <c:v>44228</c:v>
                </c:pt>
                <c:pt idx="110">
                  <c:v>44256</c:v>
                </c:pt>
                <c:pt idx="111">
                  <c:v>44287</c:v>
                </c:pt>
                <c:pt idx="112">
                  <c:v>44317</c:v>
                </c:pt>
                <c:pt idx="113">
                  <c:v>44348</c:v>
                </c:pt>
                <c:pt idx="114">
                  <c:v>44378</c:v>
                </c:pt>
                <c:pt idx="115">
                  <c:v>44409</c:v>
                </c:pt>
                <c:pt idx="116">
                  <c:v>44440</c:v>
                </c:pt>
                <c:pt idx="117">
                  <c:v>44470</c:v>
                </c:pt>
                <c:pt idx="118">
                  <c:v>44501</c:v>
                </c:pt>
                <c:pt idx="119">
                  <c:v>44531</c:v>
                </c:pt>
                <c:pt idx="120">
                  <c:v>44562</c:v>
                </c:pt>
                <c:pt idx="121">
                  <c:v>44593</c:v>
                </c:pt>
                <c:pt idx="122">
                  <c:v>44621</c:v>
                </c:pt>
                <c:pt idx="123">
                  <c:v>44652</c:v>
                </c:pt>
                <c:pt idx="124">
                  <c:v>44682</c:v>
                </c:pt>
                <c:pt idx="125">
                  <c:v>44713</c:v>
                </c:pt>
                <c:pt idx="126">
                  <c:v>44743</c:v>
                </c:pt>
              </c:numCache>
            </c:numRef>
          </c:cat>
          <c:val>
            <c:numRef>
              <c:f>Data!$E$87:$E$213</c:f>
              <c:numCache>
                <c:formatCode>0.000</c:formatCode>
                <c:ptCount val="127"/>
                <c:pt idx="0">
                  <c:v>4.7484674515909413</c:v>
                </c:pt>
                <c:pt idx="1">
                  <c:v>4.4096548338693458</c:v>
                </c:pt>
                <c:pt idx="2">
                  <c:v>4.0260511199621911</c:v>
                </c:pt>
                <c:pt idx="3">
                  <c:v>4.0768474831472288</c:v>
                </c:pt>
                <c:pt idx="4">
                  <c:v>3.9007092198581699</c:v>
                </c:pt>
                <c:pt idx="5">
                  <c:v>4.1626679462571969</c:v>
                </c:pt>
                <c:pt idx="6">
                  <c:v>4.019619693490001</c:v>
                </c:pt>
                <c:pt idx="7">
                  <c:v>4.0084388185653976</c:v>
                </c:pt>
                <c:pt idx="8">
                  <c:v>4.771758784823743</c:v>
                </c:pt>
                <c:pt idx="9">
                  <c:v>4.3735224586288455</c:v>
                </c:pt>
                <c:pt idx="10">
                  <c:v>4.1798484414508845</c:v>
                </c:pt>
                <c:pt idx="11">
                  <c:v>4.2466341911280008</c:v>
                </c:pt>
                <c:pt idx="12">
                  <c:v>4.4363124342390297</c:v>
                </c:pt>
                <c:pt idx="13">
                  <c:v>4.6033035472515644</c:v>
                </c:pt>
                <c:pt idx="14">
                  <c:v>4.2696629213483117</c:v>
                </c:pt>
                <c:pt idx="15">
                  <c:v>4.1343669250645974</c:v>
                </c:pt>
                <c:pt idx="16">
                  <c:v>4.468109734923023</c:v>
                </c:pt>
                <c:pt idx="17">
                  <c:v>4.7988002999250234</c:v>
                </c:pt>
                <c:pt idx="18">
                  <c:v>4.5106771725476804</c:v>
                </c:pt>
                <c:pt idx="19">
                  <c:v>4.2531473290234771</c:v>
                </c:pt>
                <c:pt idx="20">
                  <c:v>4.210526315789469</c:v>
                </c:pt>
                <c:pt idx="21">
                  <c:v>4.1544655929721745</c:v>
                </c:pt>
                <c:pt idx="22">
                  <c:v>3.9237668161434973</c:v>
                </c:pt>
                <c:pt idx="23">
                  <c:v>3.8708894551632058</c:v>
                </c:pt>
                <c:pt idx="24">
                  <c:v>3.935183523019667</c:v>
                </c:pt>
                <c:pt idx="25">
                  <c:v>3.7763474832994861</c:v>
                </c:pt>
                <c:pt idx="26">
                  <c:v>3.7586979193380174</c:v>
                </c:pt>
                <c:pt idx="27">
                  <c:v>3.9647577092511108</c:v>
                </c:pt>
                <c:pt idx="28">
                  <c:v>4.0275049115913637</c:v>
                </c:pt>
                <c:pt idx="29">
                  <c:v>3.8085937499999916</c:v>
                </c:pt>
                <c:pt idx="30">
                  <c:v>4.1098474922697896</c:v>
                </c:pt>
                <c:pt idx="31">
                  <c:v>4.14665536616757</c:v>
                </c:pt>
                <c:pt idx="32">
                  <c:v>4.1929375533220981</c:v>
                </c:pt>
                <c:pt idx="33">
                  <c:v>3.6387021428696915</c:v>
                </c:pt>
                <c:pt idx="34">
                  <c:v>3.5391522292115791</c:v>
                </c:pt>
                <c:pt idx="35">
                  <c:v>3.7691401648998686</c:v>
                </c:pt>
                <c:pt idx="36">
                  <c:v>3.5322752188497031</c:v>
                </c:pt>
                <c:pt idx="37">
                  <c:v>3.2447456463927384</c:v>
                </c:pt>
                <c:pt idx="38">
                  <c:v>3.046693895573453</c:v>
                </c:pt>
                <c:pt idx="39">
                  <c:v>3.0622544418608042</c:v>
                </c:pt>
                <c:pt idx="40">
                  <c:v>3.3662236687303686</c:v>
                </c:pt>
                <c:pt idx="41">
                  <c:v>3.1937198183782072</c:v>
                </c:pt>
                <c:pt idx="42">
                  <c:v>3.1991373112868566</c:v>
                </c:pt>
                <c:pt idx="43">
                  <c:v>3.203045940887784</c:v>
                </c:pt>
                <c:pt idx="44">
                  <c:v>2.9545454545454484</c:v>
                </c:pt>
                <c:pt idx="45">
                  <c:v>2.5384340364676521</c:v>
                </c:pt>
                <c:pt idx="46">
                  <c:v>2.9091114181777091</c:v>
                </c:pt>
                <c:pt idx="47">
                  <c:v>3.104688612856831</c:v>
                </c:pt>
                <c:pt idx="48">
                  <c:v>3.0897489085126137</c:v>
                </c:pt>
                <c:pt idx="49">
                  <c:v>3.0364372469635628</c:v>
                </c:pt>
                <c:pt idx="50">
                  <c:v>3.0405405405405439</c:v>
                </c:pt>
                <c:pt idx="51">
                  <c:v>2.8985507246376745</c:v>
                </c:pt>
                <c:pt idx="52">
                  <c:v>2.5966051646938992</c:v>
                </c:pt>
                <c:pt idx="53">
                  <c:v>2.5611175785797307</c:v>
                </c:pt>
                <c:pt idx="54">
                  <c:v>2.6548358107674459</c:v>
                </c:pt>
                <c:pt idx="55">
                  <c:v>2.6519337016574647</c:v>
                </c:pt>
                <c:pt idx="56">
                  <c:v>2.8960223307745827</c:v>
                </c:pt>
                <c:pt idx="57">
                  <c:v>2.8242677824267663</c:v>
                </c:pt>
                <c:pt idx="58">
                  <c:v>2.9315769888159862</c:v>
                </c:pt>
                <c:pt idx="59">
                  <c:v>2.9702970297029578</c:v>
                </c:pt>
                <c:pt idx="60">
                  <c:v>3.0701754385964879</c:v>
                </c:pt>
                <c:pt idx="61">
                  <c:v>3.4639782339132665</c:v>
                </c:pt>
                <c:pt idx="62">
                  <c:v>3.6188830074538285</c:v>
                </c:pt>
                <c:pt idx="63">
                  <c:v>3.5194438409732727</c:v>
                </c:pt>
                <c:pt idx="64">
                  <c:v>3.4632034632034507</c:v>
                </c:pt>
                <c:pt idx="65">
                  <c:v>2.9985569924055659</c:v>
                </c:pt>
                <c:pt idx="66">
                  <c:v>2.8520807434840854</c:v>
                </c:pt>
                <c:pt idx="67">
                  <c:v>3.2799389778794903</c:v>
                </c:pt>
                <c:pt idx="68">
                  <c:v>3.5160289555325659</c:v>
                </c:pt>
                <c:pt idx="69">
                  <c:v>3.4267912772585638</c:v>
                </c:pt>
                <c:pt idx="70">
                  <c:v>3.3054348977645982</c:v>
                </c:pt>
                <c:pt idx="71">
                  <c:v>3.3204646879648649</c:v>
                </c:pt>
                <c:pt idx="72">
                  <c:v>3.4451495920217559</c:v>
                </c:pt>
                <c:pt idx="73">
                  <c:v>3.3356255169870828</c:v>
                </c:pt>
                <c:pt idx="74">
                  <c:v>3.4195162635529615</c:v>
                </c:pt>
                <c:pt idx="75">
                  <c:v>3.1763417305586046</c:v>
                </c:pt>
                <c:pt idx="76">
                  <c:v>3.1474045473084704</c:v>
                </c:pt>
                <c:pt idx="77">
                  <c:v>3.1714763898795453</c:v>
                </c:pt>
                <c:pt idx="78">
                  <c:v>3.2432432432432434</c:v>
                </c:pt>
                <c:pt idx="79">
                  <c:v>3.3649829092290218</c:v>
                </c:pt>
                <c:pt idx="80">
                  <c:v>3.4559080895221221</c:v>
                </c:pt>
                <c:pt idx="81">
                  <c:v>3.5379812695109321</c:v>
                </c:pt>
                <c:pt idx="82">
                  <c:v>3.1483015741507705</c:v>
                </c:pt>
                <c:pt idx="83">
                  <c:v>2.6719568057957379</c:v>
                </c:pt>
                <c:pt idx="84">
                  <c:v>2.3809523809523867</c:v>
                </c:pt>
                <c:pt idx="85">
                  <c:v>2.6576394502829523</c:v>
                </c:pt>
                <c:pt idx="86">
                  <c:v>3.2199085830370762</c:v>
                </c:pt>
                <c:pt idx="87">
                  <c:v>3.0662710187932825</c:v>
                </c:pt>
                <c:pt idx="88">
                  <c:v>3.1869078380706317</c:v>
                </c:pt>
                <c:pt idx="89">
                  <c:v>2.8459273797840936</c:v>
                </c:pt>
                <c:pt idx="90">
                  <c:v>3.0511811023622131</c:v>
                </c:pt>
                <c:pt idx="91">
                  <c:v>3.0129335684891196</c:v>
                </c:pt>
                <c:pt idx="92">
                  <c:v>2.8934248931769062</c:v>
                </c:pt>
                <c:pt idx="93">
                  <c:v>2.826093056630099</c:v>
                </c:pt>
                <c:pt idx="94">
                  <c:v>3.2210834553440684</c:v>
                </c:pt>
                <c:pt idx="95">
                  <c:v>3.4055276015459901</c:v>
                </c:pt>
                <c:pt idx="96">
                  <c:v>3.4640198511166203</c:v>
                </c:pt>
                <c:pt idx="97">
                  <c:v>3.6610878661087871</c:v>
                </c:pt>
                <c:pt idx="98">
                  <c:v>3.0686463336340184</c:v>
                </c:pt>
                <c:pt idx="99">
                  <c:v>2.6746350543744533</c:v>
                </c:pt>
                <c:pt idx="100">
                  <c:v>2.2907269379517765</c:v>
                </c:pt>
                <c:pt idx="101">
                  <c:v>2.4136161916189049</c:v>
                </c:pt>
                <c:pt idx="102">
                  <c:v>2.7206437800157315</c:v>
                </c:pt>
                <c:pt idx="103">
                  <c:v>2.7011322642864588</c:v>
                </c:pt>
                <c:pt idx="104">
                  <c:v>2.8477546549835799</c:v>
                </c:pt>
                <c:pt idx="105">
                  <c:v>3.0083565459610058</c:v>
                </c:pt>
                <c:pt idx="106">
                  <c:v>3.0038759689922427</c:v>
                </c:pt>
                <c:pt idx="107">
                  <c:v>2.9712521705575905</c:v>
                </c:pt>
                <c:pt idx="108">
                  <c:v>3.1178050652340752</c:v>
                </c:pt>
                <c:pt idx="109">
                  <c:v>3.166502900250411</c:v>
                </c:pt>
                <c:pt idx="110">
                  <c:v>3.6499592803731362</c:v>
                </c:pt>
                <c:pt idx="111">
                  <c:v>4.1425818882466254</c:v>
                </c:pt>
                <c:pt idx="112">
                  <c:v>4.8391856004721259</c:v>
                </c:pt>
                <c:pt idx="113">
                  <c:v>4.6709753231492463</c:v>
                </c:pt>
                <c:pt idx="114">
                  <c:v>4.932249322493222</c:v>
                </c:pt>
                <c:pt idx="115">
                  <c:v>5.2436781970485287</c:v>
                </c:pt>
                <c:pt idx="116">
                  <c:v>5.3773584905660403</c:v>
                </c:pt>
                <c:pt idx="117">
                  <c:v>6.0164342203285326</c:v>
                </c:pt>
                <c:pt idx="118">
                  <c:v>6.1975352741560972</c:v>
                </c:pt>
                <c:pt idx="119">
                  <c:v>6.4304195167846077</c:v>
                </c:pt>
                <c:pt idx="120">
                  <c:v>6.9398545935228109</c:v>
                </c:pt>
                <c:pt idx="121">
                  <c:v>7.3119225692916752</c:v>
                </c:pt>
                <c:pt idx="122" formatCode="General">
                  <c:v>8.5324869305451827</c:v>
                </c:pt>
                <c:pt idx="123" formatCode="General">
                  <c:v>9.233481811432803</c:v>
                </c:pt>
                <c:pt idx="124" formatCode="General">
                  <c:v>9.3748648064027638</c:v>
                </c:pt>
                <c:pt idx="125" formatCode="General">
                  <c:v>10.053592695514087</c:v>
                </c:pt>
                <c:pt idx="126" formatCode="General">
                  <c:v>10.143626570915616</c:v>
                </c:pt>
              </c:numCache>
            </c:numRef>
          </c:val>
          <c:smooth val="0"/>
          <c:extLst>
            <c:ext xmlns:c16="http://schemas.microsoft.com/office/drawing/2014/chart" uri="{C3380CC4-5D6E-409C-BE32-E72D297353CC}">
              <c16:uniqueId val="{00000002-F558-42E9-9C53-AD6EBC3D2C9D}"/>
            </c:ext>
          </c:extLst>
        </c:ser>
        <c:dLbls>
          <c:showLegendKey val="0"/>
          <c:showVal val="0"/>
          <c:showCatName val="0"/>
          <c:showSerName val="0"/>
          <c:showPercent val="0"/>
          <c:showBubbleSize val="0"/>
        </c:dLbls>
        <c:smooth val="0"/>
        <c:axId val="958443935"/>
        <c:axId val="958426879"/>
      </c:lineChart>
      <c:dateAx>
        <c:axId val="958443935"/>
        <c:scaling>
          <c:orientation val="minMax"/>
          <c:max val="44774"/>
        </c:scaling>
        <c:delete val="0"/>
        <c:axPos val="b"/>
        <c:numFmt formatCode="mmm\-yy" sourceLinked="1"/>
        <c:majorTickMark val="none"/>
        <c:minorTickMark val="none"/>
        <c:tickLblPos val="low"/>
        <c:spPr>
          <a:noFill/>
          <a:ln w="9525" cap="flat" cmpd="sng" algn="ctr">
            <a:solidFill>
              <a:srgbClr val="000000"/>
            </a:solidFill>
            <a:prstDash val="solid"/>
            <a:round/>
          </a:ln>
          <a:effectLst/>
        </c:spPr>
        <c:txPr>
          <a:bodyPr rot="-5400000" spcFirstLastPara="1" vertOverflow="ellipsis" wrap="square" anchor="ctr" anchorCtr="1"/>
          <a:lstStyle/>
          <a:p>
            <a:pPr>
              <a:defRPr sz="1800" b="1" i="0" u="none" strike="noStrike" kern="1200" baseline="0">
                <a:solidFill>
                  <a:srgbClr val="000000"/>
                </a:solidFill>
                <a:latin typeface="Times New Roman"/>
                <a:ea typeface="Times New Roman"/>
                <a:cs typeface="Times New Roman"/>
              </a:defRPr>
            </a:pPr>
            <a:endParaRPr lang="en-US"/>
          </a:p>
        </c:txPr>
        <c:crossAx val="958426879"/>
        <c:crosses val="autoZero"/>
        <c:auto val="1"/>
        <c:lblOffset val="100"/>
        <c:baseTimeUnit val="months"/>
        <c:majorUnit val="14"/>
        <c:majorTimeUnit val="months"/>
      </c:dateAx>
      <c:valAx>
        <c:axId val="958426879"/>
        <c:scaling>
          <c:orientation val="minMax"/>
          <c:max val="14"/>
          <c:min val="-2"/>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rgbClr val="000000"/>
                </a:solidFill>
                <a:latin typeface="Times New Roman"/>
                <a:ea typeface="Times New Roman"/>
                <a:cs typeface="Times New Roman"/>
              </a:defRPr>
            </a:pPr>
            <a:endParaRPr lang="en-US"/>
          </a:p>
        </c:txPr>
        <c:crossAx val="958443935"/>
        <c:crosses val="autoZero"/>
        <c:crossBetween val="between"/>
        <c:majorUnit val="2"/>
      </c:valAx>
      <c:spPr>
        <a:noFill/>
        <a:ln w="12700">
          <a:solidFill>
            <a:srgbClr val="000000"/>
          </a:solidFill>
          <a:prstDash val="solid"/>
        </a:ln>
        <a:effectLst/>
      </c:spPr>
    </c:plotArea>
    <c:legend>
      <c:legendPos val="t"/>
      <c:layout>
        <c:manualLayout>
          <c:xMode val="edge"/>
          <c:yMode val="edge"/>
          <c:x val="0.11278380247283133"/>
          <c:y val="8.5530874697509099E-2"/>
          <c:w val="0.82240889142812734"/>
          <c:h val="0.25955926584876771"/>
        </c:manualLayout>
      </c:layout>
      <c:overlay val="0"/>
      <c:spPr>
        <a:noFill/>
        <a:ln>
          <a:noFill/>
        </a:ln>
        <a:effectLst/>
      </c:spPr>
      <c:txPr>
        <a:bodyPr rot="0" spcFirstLastPara="1" vertOverflow="ellipsis" vert="horz" wrap="square" anchor="ctr" anchorCtr="1"/>
        <a:lstStyle/>
        <a:p>
          <a:pPr>
            <a:defRPr sz="1800" b="1" i="0" u="none" strike="noStrike" kern="1200" baseline="0">
              <a:solidFill>
                <a:srgbClr val="000000"/>
              </a:solidFill>
              <a:latin typeface="Times New Roman"/>
              <a:ea typeface="Times New Roman"/>
              <a:cs typeface="Times New Roman"/>
            </a:defRPr>
          </a:pPr>
          <a:endParaRPr lang="en-US"/>
        </a:p>
      </c:txPr>
    </c:legend>
    <c:plotVisOnly val="1"/>
    <c:dispBlanksAs val="gap"/>
    <c:showDLblsOverMax val="0"/>
  </c:chart>
  <c:spPr>
    <a:noFill/>
    <a:ln w="25400" cap="flat" cmpd="sng" algn="ctr">
      <a:noFill/>
      <a:round/>
    </a:ln>
    <a:effectLst/>
    <a:extLst>
      <a:ext uri="{909E8E84-426E-40DD-AFC4-6F175D3DCCD1}">
        <a14:hiddenFill xmlns:a14="http://schemas.microsoft.com/office/drawing/2010/main">
          <a:solidFill>
            <a:sysClr val="window" lastClr="FFFFFF"/>
          </a:solidFill>
        </a14:hiddenFill>
      </a:ext>
    </a:ex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9848359805539769E-2"/>
          <c:y val="1.813554084346948E-2"/>
          <c:w val="0.9057411463304732"/>
          <c:h val="0.85233044858841289"/>
        </c:manualLayout>
      </c:layout>
      <c:barChart>
        <c:barDir val="col"/>
        <c:grouping val="stacked"/>
        <c:varyColors val="0"/>
        <c:ser>
          <c:idx val="1"/>
          <c:order val="1"/>
          <c:tx>
            <c:v>CPI excluding energy</c:v>
          </c:tx>
          <c:spPr>
            <a:solidFill>
              <a:srgbClr val="EB1C2D"/>
            </a:solidFill>
            <a:ln w="76200">
              <a:noFill/>
            </a:ln>
            <a:effectLst/>
          </c:spPr>
          <c:invertIfNegative val="0"/>
          <c:cat>
            <c:strRef>
              <c:f>calcs!$AQ$174:$BK$174</c:f>
              <c:strCache>
                <c:ptCount val="21"/>
                <c:pt idx="0">
                  <c:v>2019Q4</c:v>
                </c:pt>
                <c:pt idx="1">
                  <c:v>2020Q1</c:v>
                </c:pt>
                <c:pt idx="2">
                  <c:v>2020Q2</c:v>
                </c:pt>
                <c:pt idx="3">
                  <c:v>2020Q3</c:v>
                </c:pt>
                <c:pt idx="4">
                  <c:v>2020Q4</c:v>
                </c:pt>
                <c:pt idx="5">
                  <c:v>2021Q1</c:v>
                </c:pt>
                <c:pt idx="6">
                  <c:v>2021Q2</c:v>
                </c:pt>
                <c:pt idx="7">
                  <c:v>2021Q3</c:v>
                </c:pt>
                <c:pt idx="8">
                  <c:v>2021Q4</c:v>
                </c:pt>
                <c:pt idx="9">
                  <c:v>2022Q1</c:v>
                </c:pt>
                <c:pt idx="10">
                  <c:v>2022Q2</c:v>
                </c:pt>
                <c:pt idx="11">
                  <c:v>2022Q3</c:v>
                </c:pt>
                <c:pt idx="12">
                  <c:v>2022Q4</c:v>
                </c:pt>
                <c:pt idx="13">
                  <c:v>2023Q1</c:v>
                </c:pt>
                <c:pt idx="14">
                  <c:v>2023Q2</c:v>
                </c:pt>
                <c:pt idx="15">
                  <c:v>2023Q3</c:v>
                </c:pt>
                <c:pt idx="16">
                  <c:v>2023Q4</c:v>
                </c:pt>
                <c:pt idx="17">
                  <c:v>2024Q1</c:v>
                </c:pt>
                <c:pt idx="18">
                  <c:v>2024Q2</c:v>
                </c:pt>
                <c:pt idx="19">
                  <c:v>2024Q3</c:v>
                </c:pt>
                <c:pt idx="20">
                  <c:v>2024Q4</c:v>
                </c:pt>
              </c:strCache>
            </c:strRef>
          </c:cat>
          <c:val>
            <c:numRef>
              <c:f>calcs!$AQ$188:$BK$188</c:f>
              <c:numCache>
                <c:formatCode>General</c:formatCode>
                <c:ptCount val="21"/>
                <c:pt idx="0">
                  <c:v>2.9026115385759788</c:v>
                </c:pt>
                <c:pt idx="1">
                  <c:v>3.0045283281265118</c:v>
                </c:pt>
                <c:pt idx="2">
                  <c:v>2.5569938616657391</c:v>
                </c:pt>
                <c:pt idx="3">
                  <c:v>2.4016054019950914</c:v>
                </c:pt>
                <c:pt idx="4">
                  <c:v>1.9762453633011074</c:v>
                </c:pt>
                <c:pt idx="5">
                  <c:v>1.8271404865071397</c:v>
                </c:pt>
                <c:pt idx="6">
                  <c:v>2.1246737569921175</c:v>
                </c:pt>
                <c:pt idx="7">
                  <c:v>2.4291257257300733</c:v>
                </c:pt>
                <c:pt idx="8">
                  <c:v>3.0758564969576572</c:v>
                </c:pt>
                <c:pt idx="9">
                  <c:v>4.2016601839592171</c:v>
                </c:pt>
                <c:pt idx="10">
                  <c:v>5.4426798640090723</c:v>
                </c:pt>
                <c:pt idx="11">
                  <c:v>6.234928986450754</c:v>
                </c:pt>
                <c:pt idx="12">
                  <c:v>6.1516804181787297</c:v>
                </c:pt>
                <c:pt idx="13">
                  <c:v>5.5171363923580738</c:v>
                </c:pt>
                <c:pt idx="14">
                  <c:v>4.5925724894028139</c:v>
                </c:pt>
                <c:pt idx="15">
                  <c:v>4.0895666402166109</c:v>
                </c:pt>
                <c:pt idx="16">
                  <c:v>3.6958585285718835</c:v>
                </c:pt>
                <c:pt idx="17">
                  <c:v>3.4494214273893444</c:v>
                </c:pt>
                <c:pt idx="18">
                  <c:v>3.1854472196769055</c:v>
                </c:pt>
                <c:pt idx="19">
                  <c:v>2.9695057029244856</c:v>
                </c:pt>
                <c:pt idx="20">
                  <c:v>2.77440626496709</c:v>
                </c:pt>
              </c:numCache>
            </c:numRef>
          </c:val>
          <c:extLst>
            <c:ext xmlns:c16="http://schemas.microsoft.com/office/drawing/2014/chart" uri="{C3380CC4-5D6E-409C-BE32-E72D297353CC}">
              <c16:uniqueId val="{00000000-873B-4387-ACD8-F86348BFAFE0}"/>
            </c:ext>
          </c:extLst>
        </c:ser>
        <c:ser>
          <c:idx val="2"/>
          <c:order val="2"/>
          <c:tx>
            <c:v>CPI energy</c:v>
          </c:tx>
          <c:spPr>
            <a:solidFill>
              <a:srgbClr val="F78D28"/>
            </a:solidFill>
            <a:ln w="76200">
              <a:noFill/>
            </a:ln>
            <a:effectLst/>
          </c:spPr>
          <c:invertIfNegative val="0"/>
          <c:cat>
            <c:strRef>
              <c:f>calcs!$AQ$174:$BK$174</c:f>
              <c:strCache>
                <c:ptCount val="21"/>
                <c:pt idx="0">
                  <c:v>2019Q4</c:v>
                </c:pt>
                <c:pt idx="1">
                  <c:v>2020Q1</c:v>
                </c:pt>
                <c:pt idx="2">
                  <c:v>2020Q2</c:v>
                </c:pt>
                <c:pt idx="3">
                  <c:v>2020Q3</c:v>
                </c:pt>
                <c:pt idx="4">
                  <c:v>2020Q4</c:v>
                </c:pt>
                <c:pt idx="5">
                  <c:v>2021Q1</c:v>
                </c:pt>
                <c:pt idx="6">
                  <c:v>2021Q2</c:v>
                </c:pt>
                <c:pt idx="7">
                  <c:v>2021Q3</c:v>
                </c:pt>
                <c:pt idx="8">
                  <c:v>2021Q4</c:v>
                </c:pt>
                <c:pt idx="9">
                  <c:v>2022Q1</c:v>
                </c:pt>
                <c:pt idx="10">
                  <c:v>2022Q2</c:v>
                </c:pt>
                <c:pt idx="11">
                  <c:v>2022Q3</c:v>
                </c:pt>
                <c:pt idx="12">
                  <c:v>2022Q4</c:v>
                </c:pt>
                <c:pt idx="13">
                  <c:v>2023Q1</c:v>
                </c:pt>
                <c:pt idx="14">
                  <c:v>2023Q2</c:v>
                </c:pt>
                <c:pt idx="15">
                  <c:v>2023Q3</c:v>
                </c:pt>
                <c:pt idx="16">
                  <c:v>2023Q4</c:v>
                </c:pt>
                <c:pt idx="17">
                  <c:v>2024Q1</c:v>
                </c:pt>
                <c:pt idx="18">
                  <c:v>2024Q2</c:v>
                </c:pt>
                <c:pt idx="19">
                  <c:v>2024Q3</c:v>
                </c:pt>
                <c:pt idx="20">
                  <c:v>2024Q4</c:v>
                </c:pt>
              </c:strCache>
            </c:strRef>
          </c:cat>
          <c:val>
            <c:numRef>
              <c:f>calcs!$AQ$189:$BK$189</c:f>
              <c:numCache>
                <c:formatCode>General</c:formatCode>
                <c:ptCount val="21"/>
                <c:pt idx="0">
                  <c:v>-8.307312065644451E-2</c:v>
                </c:pt>
                <c:pt idx="1">
                  <c:v>8.6848137438677003E-2</c:v>
                </c:pt>
                <c:pt idx="2">
                  <c:v>-0.8177601002877084</c:v>
                </c:pt>
                <c:pt idx="3">
                  <c:v>-0.5173955923684701</c:v>
                </c:pt>
                <c:pt idx="4">
                  <c:v>-0.54526533081193473</c:v>
                </c:pt>
                <c:pt idx="5">
                  <c:v>0.11149167757911385</c:v>
                </c:pt>
                <c:pt idx="6">
                  <c:v>1.3803809960060007</c:v>
                </c:pt>
                <c:pt idx="7">
                  <c:v>1.4999383603700658</c:v>
                </c:pt>
                <c:pt idx="8">
                  <c:v>2.0597594950949594</c:v>
                </c:pt>
                <c:pt idx="9">
                  <c:v>2.1337721089889179</c:v>
                </c:pt>
                <c:pt idx="10">
                  <c:v>2.5475562286776681</c:v>
                </c:pt>
                <c:pt idx="11">
                  <c:v>2.2536924652621653</c:v>
                </c:pt>
                <c:pt idx="12">
                  <c:v>1.7006194016713407</c:v>
                </c:pt>
                <c:pt idx="13">
                  <c:v>0.89924107138899834</c:v>
                </c:pt>
                <c:pt idx="14">
                  <c:v>7.3660135011957534E-2</c:v>
                </c:pt>
                <c:pt idx="15">
                  <c:v>-0.21001671117926826</c:v>
                </c:pt>
                <c:pt idx="16">
                  <c:v>-0.29569864602766371</c:v>
                </c:pt>
                <c:pt idx="17">
                  <c:v>-0.29953772543949148</c:v>
                </c:pt>
                <c:pt idx="18">
                  <c:v>-0.20140067269471243</c:v>
                </c:pt>
                <c:pt idx="19">
                  <c:v>-0.12614549652108431</c:v>
                </c:pt>
                <c:pt idx="20">
                  <c:v>-8.8257169463577853E-2</c:v>
                </c:pt>
              </c:numCache>
            </c:numRef>
          </c:val>
          <c:extLst>
            <c:ext xmlns:c16="http://schemas.microsoft.com/office/drawing/2014/chart" uri="{C3380CC4-5D6E-409C-BE32-E72D297353CC}">
              <c16:uniqueId val="{00000001-873B-4387-ACD8-F86348BFAFE0}"/>
            </c:ext>
          </c:extLst>
        </c:ser>
        <c:dLbls>
          <c:showLegendKey val="0"/>
          <c:showVal val="0"/>
          <c:showCatName val="0"/>
          <c:showSerName val="0"/>
          <c:showPercent val="0"/>
          <c:showBubbleSize val="0"/>
        </c:dLbls>
        <c:gapWidth val="150"/>
        <c:overlap val="100"/>
        <c:axId val="886164448"/>
        <c:axId val="886168192"/>
      </c:barChart>
      <c:lineChart>
        <c:grouping val="standard"/>
        <c:varyColors val="0"/>
        <c:ser>
          <c:idx val="0"/>
          <c:order val="0"/>
          <c:tx>
            <c:v>CPI</c:v>
          </c:tx>
          <c:spPr>
            <a:ln w="76200" cap="rnd">
              <a:solidFill>
                <a:srgbClr val="002345"/>
              </a:solidFill>
              <a:round/>
            </a:ln>
            <a:effectLst/>
          </c:spPr>
          <c:marker>
            <c:symbol val="none"/>
          </c:marker>
          <c:cat>
            <c:strRef>
              <c:f>calcs!$AQ$174:$BK$174</c:f>
              <c:strCache>
                <c:ptCount val="21"/>
                <c:pt idx="0">
                  <c:v>2019Q4</c:v>
                </c:pt>
                <c:pt idx="1">
                  <c:v>2020Q1</c:v>
                </c:pt>
                <c:pt idx="2">
                  <c:v>2020Q2</c:v>
                </c:pt>
                <c:pt idx="3">
                  <c:v>2020Q3</c:v>
                </c:pt>
                <c:pt idx="4">
                  <c:v>2020Q4</c:v>
                </c:pt>
                <c:pt idx="5">
                  <c:v>2021Q1</c:v>
                </c:pt>
                <c:pt idx="6">
                  <c:v>2021Q2</c:v>
                </c:pt>
                <c:pt idx="7">
                  <c:v>2021Q3</c:v>
                </c:pt>
                <c:pt idx="8">
                  <c:v>2021Q4</c:v>
                </c:pt>
                <c:pt idx="9">
                  <c:v>2022Q1</c:v>
                </c:pt>
                <c:pt idx="10">
                  <c:v>2022Q2</c:v>
                </c:pt>
                <c:pt idx="11">
                  <c:v>2022Q3</c:v>
                </c:pt>
                <c:pt idx="12">
                  <c:v>2022Q4</c:v>
                </c:pt>
                <c:pt idx="13">
                  <c:v>2023Q1</c:v>
                </c:pt>
                <c:pt idx="14">
                  <c:v>2023Q2</c:v>
                </c:pt>
                <c:pt idx="15">
                  <c:v>2023Q3</c:v>
                </c:pt>
                <c:pt idx="16">
                  <c:v>2023Q4</c:v>
                </c:pt>
                <c:pt idx="17">
                  <c:v>2024Q1</c:v>
                </c:pt>
                <c:pt idx="18">
                  <c:v>2024Q2</c:v>
                </c:pt>
                <c:pt idx="19">
                  <c:v>2024Q3</c:v>
                </c:pt>
                <c:pt idx="20">
                  <c:v>2024Q4</c:v>
                </c:pt>
              </c:strCache>
            </c:strRef>
          </c:cat>
          <c:val>
            <c:numRef>
              <c:f>calcs!$AQ$187:$BK$187</c:f>
              <c:numCache>
                <c:formatCode>General</c:formatCode>
                <c:ptCount val="21"/>
                <c:pt idx="0">
                  <c:v>2.8195384179195342</c:v>
                </c:pt>
                <c:pt idx="1">
                  <c:v>3.091376465565189</c:v>
                </c:pt>
                <c:pt idx="2">
                  <c:v>1.7392337613780309</c:v>
                </c:pt>
                <c:pt idx="3">
                  <c:v>1.8842098096266215</c:v>
                </c:pt>
                <c:pt idx="4">
                  <c:v>1.4309800324891728</c:v>
                </c:pt>
                <c:pt idx="5">
                  <c:v>1.9386321640862536</c:v>
                </c:pt>
                <c:pt idx="6">
                  <c:v>3.505054752998118</c:v>
                </c:pt>
                <c:pt idx="7">
                  <c:v>3.9290640861001394</c:v>
                </c:pt>
                <c:pt idx="8">
                  <c:v>5.1356159920526165</c:v>
                </c:pt>
                <c:pt idx="9">
                  <c:v>6.335432292948135</c:v>
                </c:pt>
                <c:pt idx="10">
                  <c:v>7.9902360926867404</c:v>
                </c:pt>
                <c:pt idx="11">
                  <c:v>8.4886214517129197</c:v>
                </c:pt>
                <c:pt idx="12">
                  <c:v>7.8522998198500709</c:v>
                </c:pt>
                <c:pt idx="13">
                  <c:v>6.4163774637470725</c:v>
                </c:pt>
                <c:pt idx="14">
                  <c:v>4.6662326244147714</c:v>
                </c:pt>
                <c:pt idx="15">
                  <c:v>3.879549929037343</c:v>
                </c:pt>
                <c:pt idx="16">
                  <c:v>3.4001598825442199</c:v>
                </c:pt>
                <c:pt idx="17">
                  <c:v>3.1498837019498529</c:v>
                </c:pt>
                <c:pt idx="18">
                  <c:v>2.9840465469821931</c:v>
                </c:pt>
                <c:pt idx="19">
                  <c:v>2.8433602064034011</c:v>
                </c:pt>
                <c:pt idx="20">
                  <c:v>2.6861490955035121</c:v>
                </c:pt>
              </c:numCache>
            </c:numRef>
          </c:val>
          <c:smooth val="0"/>
          <c:extLst>
            <c:ext xmlns:c16="http://schemas.microsoft.com/office/drawing/2014/chart" uri="{C3380CC4-5D6E-409C-BE32-E72D297353CC}">
              <c16:uniqueId val="{00000002-873B-4387-ACD8-F86348BFAFE0}"/>
            </c:ext>
          </c:extLst>
        </c:ser>
        <c:ser>
          <c:idx val="3"/>
          <c:order val="3"/>
          <c:tx>
            <c:v>2015-19 average</c:v>
          </c:tx>
          <c:spPr>
            <a:ln w="28575" cap="rnd">
              <a:solidFill>
                <a:srgbClr val="00AB51"/>
              </a:solidFill>
              <a:round/>
            </a:ln>
            <a:effectLst/>
          </c:spPr>
          <c:marker>
            <c:symbol val="none"/>
          </c:marker>
          <c:cat>
            <c:strRef>
              <c:f>calcs!$AQ$174:$BK$174</c:f>
              <c:strCache>
                <c:ptCount val="21"/>
                <c:pt idx="0">
                  <c:v>2019Q4</c:v>
                </c:pt>
                <c:pt idx="1">
                  <c:v>2020Q1</c:v>
                </c:pt>
                <c:pt idx="2">
                  <c:v>2020Q2</c:v>
                </c:pt>
                <c:pt idx="3">
                  <c:v>2020Q3</c:v>
                </c:pt>
                <c:pt idx="4">
                  <c:v>2020Q4</c:v>
                </c:pt>
                <c:pt idx="5">
                  <c:v>2021Q1</c:v>
                </c:pt>
                <c:pt idx="6">
                  <c:v>2021Q2</c:v>
                </c:pt>
                <c:pt idx="7">
                  <c:v>2021Q3</c:v>
                </c:pt>
                <c:pt idx="8">
                  <c:v>2021Q4</c:v>
                </c:pt>
                <c:pt idx="9">
                  <c:v>2022Q1</c:v>
                </c:pt>
                <c:pt idx="10">
                  <c:v>2022Q2</c:v>
                </c:pt>
                <c:pt idx="11">
                  <c:v>2022Q3</c:v>
                </c:pt>
                <c:pt idx="12">
                  <c:v>2022Q4</c:v>
                </c:pt>
                <c:pt idx="13">
                  <c:v>2023Q1</c:v>
                </c:pt>
                <c:pt idx="14">
                  <c:v>2023Q2</c:v>
                </c:pt>
                <c:pt idx="15">
                  <c:v>2023Q3</c:v>
                </c:pt>
                <c:pt idx="16">
                  <c:v>2023Q4</c:v>
                </c:pt>
                <c:pt idx="17">
                  <c:v>2024Q1</c:v>
                </c:pt>
                <c:pt idx="18">
                  <c:v>2024Q2</c:v>
                </c:pt>
                <c:pt idx="19">
                  <c:v>2024Q3</c:v>
                </c:pt>
                <c:pt idx="20">
                  <c:v>2024Q4</c:v>
                </c:pt>
              </c:strCache>
            </c:strRef>
          </c:cat>
          <c:val>
            <c:numRef>
              <c:f>calcs!$AQ$190:$BK$190</c:f>
              <c:numCache>
                <c:formatCode>General</c:formatCode>
                <c:ptCount val="21"/>
                <c:pt idx="0">
                  <c:v>2.2997643286164311</c:v>
                </c:pt>
                <c:pt idx="1">
                  <c:v>2.2997643286164311</c:v>
                </c:pt>
                <c:pt idx="2">
                  <c:v>2.2997643286164311</c:v>
                </c:pt>
                <c:pt idx="3">
                  <c:v>2.2997643286164311</c:v>
                </c:pt>
                <c:pt idx="4">
                  <c:v>2.2997643286164311</c:v>
                </c:pt>
                <c:pt idx="5">
                  <c:v>2.2997643286164311</c:v>
                </c:pt>
                <c:pt idx="6">
                  <c:v>2.2997643286164311</c:v>
                </c:pt>
                <c:pt idx="7">
                  <c:v>2.2997643286164311</c:v>
                </c:pt>
                <c:pt idx="8">
                  <c:v>2.2997643286164311</c:v>
                </c:pt>
                <c:pt idx="9">
                  <c:v>2.2997643286164311</c:v>
                </c:pt>
                <c:pt idx="10">
                  <c:v>2.2997643286164311</c:v>
                </c:pt>
                <c:pt idx="11">
                  <c:v>2.2997643286164311</c:v>
                </c:pt>
                <c:pt idx="12">
                  <c:v>2.2997643286164311</c:v>
                </c:pt>
                <c:pt idx="13">
                  <c:v>2.2997643286164311</c:v>
                </c:pt>
                <c:pt idx="14">
                  <c:v>2.2997643286164311</c:v>
                </c:pt>
                <c:pt idx="15">
                  <c:v>2.2997643286164311</c:v>
                </c:pt>
                <c:pt idx="16">
                  <c:v>2.2997643286164311</c:v>
                </c:pt>
                <c:pt idx="17">
                  <c:v>2.2997643286164311</c:v>
                </c:pt>
                <c:pt idx="18">
                  <c:v>2.2997643286164311</c:v>
                </c:pt>
                <c:pt idx="19">
                  <c:v>2.2997643286164311</c:v>
                </c:pt>
                <c:pt idx="20">
                  <c:v>2.2997643286164311</c:v>
                </c:pt>
              </c:numCache>
            </c:numRef>
          </c:val>
          <c:smooth val="0"/>
          <c:extLst>
            <c:ext xmlns:c16="http://schemas.microsoft.com/office/drawing/2014/chart" uri="{C3380CC4-5D6E-409C-BE32-E72D297353CC}">
              <c16:uniqueId val="{00000003-873B-4387-ACD8-F86348BFAFE0}"/>
            </c:ext>
          </c:extLst>
        </c:ser>
        <c:dLbls>
          <c:showLegendKey val="0"/>
          <c:showVal val="0"/>
          <c:showCatName val="0"/>
          <c:showSerName val="0"/>
          <c:showPercent val="0"/>
          <c:showBubbleSize val="0"/>
        </c:dLbls>
        <c:marker val="1"/>
        <c:smooth val="0"/>
        <c:axId val="886164448"/>
        <c:axId val="886168192"/>
      </c:lineChart>
      <c:catAx>
        <c:axId val="886164448"/>
        <c:scaling>
          <c:orientation val="minMax"/>
        </c:scaling>
        <c:delete val="0"/>
        <c:axPos val="b"/>
        <c:numFmt formatCode="yyyy" sourceLinked="0"/>
        <c:majorTickMark val="none"/>
        <c:minorTickMark val="none"/>
        <c:tickLblPos val="low"/>
        <c:spPr>
          <a:noFill/>
          <a:ln w="9525" cap="flat" cmpd="sng" algn="ctr">
            <a:solidFill>
              <a:srgbClr val="000000"/>
            </a:solidFill>
            <a:prstDash val="solid"/>
            <a:round/>
          </a:ln>
          <a:effectLst/>
        </c:spPr>
        <c:txPr>
          <a:bodyPr rot="-5400000" spcFirstLastPara="1" vertOverflow="ellipsis" wrap="square" anchor="ctr" anchorCtr="1"/>
          <a:lstStyle/>
          <a:p>
            <a:pPr>
              <a:defRPr sz="1800" b="1" i="0" u="none" strike="noStrike" kern="1200" baseline="0">
                <a:solidFill>
                  <a:srgbClr val="000000"/>
                </a:solidFill>
                <a:latin typeface="Times New Roman" panose="02020603050405020304" pitchFamily="18" charset="0"/>
                <a:ea typeface="Arial"/>
                <a:cs typeface="Times New Roman" panose="02020603050405020304" pitchFamily="18" charset="0"/>
              </a:defRPr>
            </a:pPr>
            <a:endParaRPr lang="en-US"/>
          </a:p>
        </c:txPr>
        <c:crossAx val="886168192"/>
        <c:crosses val="autoZero"/>
        <c:auto val="1"/>
        <c:lblAlgn val="ctr"/>
        <c:lblOffset val="100"/>
        <c:tickLblSkip val="2"/>
        <c:noMultiLvlLbl val="0"/>
      </c:catAx>
      <c:valAx>
        <c:axId val="886168192"/>
        <c:scaling>
          <c:orientation val="minMax"/>
          <c:max val="1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rgbClr val="000000"/>
                </a:solidFill>
                <a:latin typeface="Times New Roman" panose="02020603050405020304" pitchFamily="18" charset="0"/>
                <a:ea typeface="Arial"/>
                <a:cs typeface="Times New Roman" panose="02020603050405020304" pitchFamily="18" charset="0"/>
              </a:defRPr>
            </a:pPr>
            <a:endParaRPr lang="en-US"/>
          </a:p>
        </c:txPr>
        <c:crossAx val="886164448"/>
        <c:crosses val="autoZero"/>
        <c:crossBetween val="between"/>
        <c:majorUnit val="2"/>
      </c:valAx>
      <c:spPr>
        <a:noFill/>
        <a:ln w="12700">
          <a:solidFill>
            <a:schemeClr val="tx1"/>
          </a:solidFill>
        </a:ln>
        <a:effectLst/>
      </c:spPr>
    </c:plotArea>
    <c:legend>
      <c:legendPos val="t"/>
      <c:layout>
        <c:manualLayout>
          <c:xMode val="edge"/>
          <c:yMode val="edge"/>
          <c:x val="7.2617303127902363E-2"/>
          <c:y val="2.8519992189168824E-2"/>
          <c:w val="0.45561716243802852"/>
          <c:h val="0.30981708128875196"/>
        </c:manualLayout>
      </c:layout>
      <c:overlay val="0"/>
      <c:spPr>
        <a:noFill/>
        <a:ln>
          <a:noFill/>
        </a:ln>
        <a:effectLst/>
      </c:spPr>
      <c:txPr>
        <a:bodyPr rot="0" spcFirstLastPara="1" vertOverflow="ellipsis" vert="horz" wrap="square" anchor="ctr" anchorCtr="1"/>
        <a:lstStyle/>
        <a:p>
          <a:pPr>
            <a:defRPr sz="1800" b="1" i="0" u="none" strike="noStrike" kern="1200" baseline="0">
              <a:solidFill>
                <a:srgbClr val="000000"/>
              </a:solidFill>
              <a:latin typeface="Times New Roman" panose="02020603050405020304" pitchFamily="18" charset="0"/>
              <a:ea typeface="Arial"/>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25400"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62051618547682"/>
          <c:y val="3.52797046202558E-2"/>
          <c:w val="0.82238950217793083"/>
          <c:h val="0.8538670746491952"/>
        </c:manualLayout>
      </c:layout>
      <c:areaChart>
        <c:grouping val="standard"/>
        <c:varyColors val="0"/>
        <c:ser>
          <c:idx val="0"/>
          <c:order val="0"/>
          <c:tx>
            <c:strRef>
              <c:f>'5A'!$S$2</c:f>
              <c:strCache>
                <c:ptCount val="1"/>
                <c:pt idx="0">
                  <c:v>Rises</c:v>
                </c:pt>
              </c:strCache>
            </c:strRef>
          </c:tx>
          <c:spPr>
            <a:solidFill>
              <a:srgbClr val="002345"/>
            </a:solidFill>
            <a:ln w="76200">
              <a:noFill/>
            </a:ln>
            <a:effectLst/>
          </c:spPr>
          <c:cat>
            <c:numRef>
              <c:f>'5A'!$R$3:$R$633</c:f>
              <c:numCache>
                <c:formatCode>m/d/yyyy</c:formatCode>
                <c:ptCount val="631"/>
                <c:pt idx="0">
                  <c:v>25569</c:v>
                </c:pt>
                <c:pt idx="1">
                  <c:v>25600</c:v>
                </c:pt>
                <c:pt idx="2">
                  <c:v>25628</c:v>
                </c:pt>
                <c:pt idx="3">
                  <c:v>25659</c:v>
                </c:pt>
                <c:pt idx="4">
                  <c:v>25689</c:v>
                </c:pt>
                <c:pt idx="5">
                  <c:v>25720</c:v>
                </c:pt>
                <c:pt idx="6">
                  <c:v>25750</c:v>
                </c:pt>
                <c:pt idx="7">
                  <c:v>25781</c:v>
                </c:pt>
                <c:pt idx="8">
                  <c:v>25812</c:v>
                </c:pt>
                <c:pt idx="9">
                  <c:v>25842</c:v>
                </c:pt>
                <c:pt idx="10">
                  <c:v>25873</c:v>
                </c:pt>
                <c:pt idx="11">
                  <c:v>25903</c:v>
                </c:pt>
                <c:pt idx="12">
                  <c:v>25934</c:v>
                </c:pt>
                <c:pt idx="13">
                  <c:v>25965</c:v>
                </c:pt>
                <c:pt idx="14">
                  <c:v>25993</c:v>
                </c:pt>
                <c:pt idx="15">
                  <c:v>26024</c:v>
                </c:pt>
                <c:pt idx="16">
                  <c:v>26054</c:v>
                </c:pt>
                <c:pt idx="17">
                  <c:v>26085</c:v>
                </c:pt>
                <c:pt idx="18">
                  <c:v>26115</c:v>
                </c:pt>
                <c:pt idx="19">
                  <c:v>26146</c:v>
                </c:pt>
                <c:pt idx="20">
                  <c:v>26177</c:v>
                </c:pt>
                <c:pt idx="21">
                  <c:v>26207</c:v>
                </c:pt>
                <c:pt idx="22">
                  <c:v>26238</c:v>
                </c:pt>
                <c:pt idx="23">
                  <c:v>26268</c:v>
                </c:pt>
                <c:pt idx="24">
                  <c:v>26299</c:v>
                </c:pt>
                <c:pt idx="25">
                  <c:v>26330</c:v>
                </c:pt>
                <c:pt idx="26">
                  <c:v>26359</c:v>
                </c:pt>
                <c:pt idx="27">
                  <c:v>26390</c:v>
                </c:pt>
                <c:pt idx="28">
                  <c:v>26420</c:v>
                </c:pt>
                <c:pt idx="29">
                  <c:v>26451</c:v>
                </c:pt>
                <c:pt idx="30">
                  <c:v>26481</c:v>
                </c:pt>
                <c:pt idx="31">
                  <c:v>26512</c:v>
                </c:pt>
                <c:pt idx="32">
                  <c:v>26543</c:v>
                </c:pt>
                <c:pt idx="33">
                  <c:v>26573</c:v>
                </c:pt>
                <c:pt idx="34">
                  <c:v>26604</c:v>
                </c:pt>
                <c:pt idx="35">
                  <c:v>26634</c:v>
                </c:pt>
                <c:pt idx="36">
                  <c:v>26665</c:v>
                </c:pt>
                <c:pt idx="37">
                  <c:v>26696</c:v>
                </c:pt>
                <c:pt idx="38">
                  <c:v>26724</c:v>
                </c:pt>
                <c:pt idx="39">
                  <c:v>26755</c:v>
                </c:pt>
                <c:pt idx="40">
                  <c:v>26785</c:v>
                </c:pt>
                <c:pt idx="41">
                  <c:v>26816</c:v>
                </c:pt>
                <c:pt idx="42">
                  <c:v>26846</c:v>
                </c:pt>
                <c:pt idx="43">
                  <c:v>26877</c:v>
                </c:pt>
                <c:pt idx="44">
                  <c:v>26908</c:v>
                </c:pt>
                <c:pt idx="45">
                  <c:v>26938</c:v>
                </c:pt>
                <c:pt idx="46">
                  <c:v>26969</c:v>
                </c:pt>
                <c:pt idx="47">
                  <c:v>26999</c:v>
                </c:pt>
                <c:pt idx="48">
                  <c:v>27030</c:v>
                </c:pt>
                <c:pt idx="49">
                  <c:v>27061</c:v>
                </c:pt>
                <c:pt idx="50">
                  <c:v>27089</c:v>
                </c:pt>
                <c:pt idx="51">
                  <c:v>27120</c:v>
                </c:pt>
                <c:pt idx="52">
                  <c:v>27150</c:v>
                </c:pt>
                <c:pt idx="53">
                  <c:v>27181</c:v>
                </c:pt>
                <c:pt idx="54">
                  <c:v>27211</c:v>
                </c:pt>
                <c:pt idx="55">
                  <c:v>27242</c:v>
                </c:pt>
                <c:pt idx="56">
                  <c:v>27273</c:v>
                </c:pt>
                <c:pt idx="57">
                  <c:v>27303</c:v>
                </c:pt>
                <c:pt idx="58">
                  <c:v>27334</c:v>
                </c:pt>
                <c:pt idx="59">
                  <c:v>27364</c:v>
                </c:pt>
                <c:pt idx="60">
                  <c:v>27395</c:v>
                </c:pt>
                <c:pt idx="61">
                  <c:v>27426</c:v>
                </c:pt>
                <c:pt idx="62">
                  <c:v>27454</c:v>
                </c:pt>
                <c:pt idx="63">
                  <c:v>27485</c:v>
                </c:pt>
                <c:pt idx="64">
                  <c:v>27515</c:v>
                </c:pt>
                <c:pt idx="65">
                  <c:v>27546</c:v>
                </c:pt>
                <c:pt idx="66">
                  <c:v>27576</c:v>
                </c:pt>
                <c:pt idx="67">
                  <c:v>27607</c:v>
                </c:pt>
                <c:pt idx="68">
                  <c:v>27638</c:v>
                </c:pt>
                <c:pt idx="69">
                  <c:v>27668</c:v>
                </c:pt>
                <c:pt idx="70">
                  <c:v>27699</c:v>
                </c:pt>
                <c:pt idx="71">
                  <c:v>27729</c:v>
                </c:pt>
                <c:pt idx="72">
                  <c:v>27760</c:v>
                </c:pt>
                <c:pt idx="73">
                  <c:v>27791</c:v>
                </c:pt>
                <c:pt idx="74">
                  <c:v>27820</c:v>
                </c:pt>
                <c:pt idx="75">
                  <c:v>27851</c:v>
                </c:pt>
                <c:pt idx="76">
                  <c:v>27881</c:v>
                </c:pt>
                <c:pt idx="77">
                  <c:v>27912</c:v>
                </c:pt>
                <c:pt idx="78">
                  <c:v>27942</c:v>
                </c:pt>
                <c:pt idx="79">
                  <c:v>27973</c:v>
                </c:pt>
                <c:pt idx="80">
                  <c:v>28004</c:v>
                </c:pt>
                <c:pt idx="81">
                  <c:v>28034</c:v>
                </c:pt>
                <c:pt idx="82">
                  <c:v>28065</c:v>
                </c:pt>
                <c:pt idx="83">
                  <c:v>28095</c:v>
                </c:pt>
                <c:pt idx="84">
                  <c:v>28126</c:v>
                </c:pt>
                <c:pt idx="85">
                  <c:v>28157</c:v>
                </c:pt>
                <c:pt idx="86">
                  <c:v>28185</c:v>
                </c:pt>
                <c:pt idx="87">
                  <c:v>28216</c:v>
                </c:pt>
                <c:pt idx="88">
                  <c:v>28246</c:v>
                </c:pt>
                <c:pt idx="89">
                  <c:v>28277</c:v>
                </c:pt>
                <c:pt idx="90">
                  <c:v>28307</c:v>
                </c:pt>
                <c:pt idx="91">
                  <c:v>28338</c:v>
                </c:pt>
                <c:pt idx="92">
                  <c:v>28369</c:v>
                </c:pt>
                <c:pt idx="93">
                  <c:v>28399</c:v>
                </c:pt>
                <c:pt idx="94">
                  <c:v>28430</c:v>
                </c:pt>
                <c:pt idx="95">
                  <c:v>28460</c:v>
                </c:pt>
                <c:pt idx="96">
                  <c:v>28491</c:v>
                </c:pt>
                <c:pt idx="97">
                  <c:v>28522</c:v>
                </c:pt>
                <c:pt idx="98">
                  <c:v>28550</c:v>
                </c:pt>
                <c:pt idx="99">
                  <c:v>28581</c:v>
                </c:pt>
                <c:pt idx="100">
                  <c:v>28611</c:v>
                </c:pt>
                <c:pt idx="101">
                  <c:v>28642</c:v>
                </c:pt>
                <c:pt idx="102">
                  <c:v>28672</c:v>
                </c:pt>
                <c:pt idx="103">
                  <c:v>28703</c:v>
                </c:pt>
                <c:pt idx="104">
                  <c:v>28734</c:v>
                </c:pt>
                <c:pt idx="105">
                  <c:v>28764</c:v>
                </c:pt>
                <c:pt idx="106">
                  <c:v>28795</c:v>
                </c:pt>
                <c:pt idx="107">
                  <c:v>28825</c:v>
                </c:pt>
                <c:pt idx="108">
                  <c:v>28856</c:v>
                </c:pt>
                <c:pt idx="109">
                  <c:v>28887</c:v>
                </c:pt>
                <c:pt idx="110">
                  <c:v>28915</c:v>
                </c:pt>
                <c:pt idx="111">
                  <c:v>28946</c:v>
                </c:pt>
                <c:pt idx="112">
                  <c:v>28976</c:v>
                </c:pt>
                <c:pt idx="113">
                  <c:v>29007</c:v>
                </c:pt>
                <c:pt idx="114">
                  <c:v>29037</c:v>
                </c:pt>
                <c:pt idx="115">
                  <c:v>29068</c:v>
                </c:pt>
                <c:pt idx="116">
                  <c:v>29099</c:v>
                </c:pt>
                <c:pt idx="117">
                  <c:v>29129</c:v>
                </c:pt>
                <c:pt idx="118">
                  <c:v>29160</c:v>
                </c:pt>
                <c:pt idx="119">
                  <c:v>29190</c:v>
                </c:pt>
                <c:pt idx="120">
                  <c:v>29221</c:v>
                </c:pt>
                <c:pt idx="121">
                  <c:v>29252</c:v>
                </c:pt>
                <c:pt idx="122">
                  <c:v>29281</c:v>
                </c:pt>
                <c:pt idx="123">
                  <c:v>29312</c:v>
                </c:pt>
                <c:pt idx="124">
                  <c:v>29342</c:v>
                </c:pt>
                <c:pt idx="125">
                  <c:v>29373</c:v>
                </c:pt>
                <c:pt idx="126">
                  <c:v>29403</c:v>
                </c:pt>
                <c:pt idx="127">
                  <c:v>29434</c:v>
                </c:pt>
                <c:pt idx="128">
                  <c:v>29465</c:v>
                </c:pt>
                <c:pt idx="129">
                  <c:v>29495</c:v>
                </c:pt>
                <c:pt idx="130">
                  <c:v>29526</c:v>
                </c:pt>
                <c:pt idx="131">
                  <c:v>29556</c:v>
                </c:pt>
                <c:pt idx="132">
                  <c:v>29587</c:v>
                </c:pt>
                <c:pt idx="133">
                  <c:v>29618</c:v>
                </c:pt>
                <c:pt idx="134">
                  <c:v>29646</c:v>
                </c:pt>
                <c:pt idx="135">
                  <c:v>29677</c:v>
                </c:pt>
                <c:pt idx="136">
                  <c:v>29707</c:v>
                </c:pt>
                <c:pt idx="137">
                  <c:v>29738</c:v>
                </c:pt>
                <c:pt idx="138">
                  <c:v>29768</c:v>
                </c:pt>
                <c:pt idx="139">
                  <c:v>29799</c:v>
                </c:pt>
                <c:pt idx="140">
                  <c:v>29830</c:v>
                </c:pt>
                <c:pt idx="141">
                  <c:v>29860</c:v>
                </c:pt>
                <c:pt idx="142">
                  <c:v>29891</c:v>
                </c:pt>
                <c:pt idx="143">
                  <c:v>29921</c:v>
                </c:pt>
                <c:pt idx="144">
                  <c:v>29952</c:v>
                </c:pt>
                <c:pt idx="145">
                  <c:v>29983</c:v>
                </c:pt>
                <c:pt idx="146">
                  <c:v>30011</c:v>
                </c:pt>
                <c:pt idx="147">
                  <c:v>30042</c:v>
                </c:pt>
                <c:pt idx="148">
                  <c:v>30072</c:v>
                </c:pt>
                <c:pt idx="149">
                  <c:v>30103</c:v>
                </c:pt>
                <c:pt idx="150">
                  <c:v>30133</c:v>
                </c:pt>
                <c:pt idx="151">
                  <c:v>30164</c:v>
                </c:pt>
                <c:pt idx="152">
                  <c:v>30195</c:v>
                </c:pt>
                <c:pt idx="153">
                  <c:v>30225</c:v>
                </c:pt>
                <c:pt idx="154">
                  <c:v>30256</c:v>
                </c:pt>
                <c:pt idx="155">
                  <c:v>30286</c:v>
                </c:pt>
                <c:pt idx="156">
                  <c:v>30317</c:v>
                </c:pt>
                <c:pt idx="157">
                  <c:v>30348</c:v>
                </c:pt>
                <c:pt idx="158">
                  <c:v>30376</c:v>
                </c:pt>
                <c:pt idx="159">
                  <c:v>30407</c:v>
                </c:pt>
                <c:pt idx="160">
                  <c:v>30437</c:v>
                </c:pt>
                <c:pt idx="161">
                  <c:v>30468</c:v>
                </c:pt>
                <c:pt idx="162">
                  <c:v>30498</c:v>
                </c:pt>
                <c:pt idx="163">
                  <c:v>30529</c:v>
                </c:pt>
                <c:pt idx="164">
                  <c:v>30560</c:v>
                </c:pt>
                <c:pt idx="165">
                  <c:v>30590</c:v>
                </c:pt>
                <c:pt idx="166">
                  <c:v>30621</c:v>
                </c:pt>
                <c:pt idx="167">
                  <c:v>30651</c:v>
                </c:pt>
                <c:pt idx="168">
                  <c:v>30682</c:v>
                </c:pt>
                <c:pt idx="169">
                  <c:v>30713</c:v>
                </c:pt>
                <c:pt idx="170">
                  <c:v>30742</c:v>
                </c:pt>
                <c:pt idx="171">
                  <c:v>30773</c:v>
                </c:pt>
                <c:pt idx="172">
                  <c:v>30803</c:v>
                </c:pt>
                <c:pt idx="173">
                  <c:v>30834</c:v>
                </c:pt>
                <c:pt idx="174">
                  <c:v>30864</c:v>
                </c:pt>
                <c:pt idx="175">
                  <c:v>30895</c:v>
                </c:pt>
                <c:pt idx="176">
                  <c:v>30926</c:v>
                </c:pt>
                <c:pt idx="177">
                  <c:v>30956</c:v>
                </c:pt>
                <c:pt idx="178">
                  <c:v>30987</c:v>
                </c:pt>
                <c:pt idx="179">
                  <c:v>31017</c:v>
                </c:pt>
                <c:pt idx="180">
                  <c:v>31048</c:v>
                </c:pt>
                <c:pt idx="181">
                  <c:v>31079</c:v>
                </c:pt>
                <c:pt idx="182">
                  <c:v>31107</c:v>
                </c:pt>
                <c:pt idx="183">
                  <c:v>31138</c:v>
                </c:pt>
                <c:pt idx="184">
                  <c:v>31168</c:v>
                </c:pt>
                <c:pt idx="185">
                  <c:v>31199</c:v>
                </c:pt>
                <c:pt idx="186">
                  <c:v>31229</c:v>
                </c:pt>
                <c:pt idx="187">
                  <c:v>31260</c:v>
                </c:pt>
                <c:pt idx="188">
                  <c:v>31291</c:v>
                </c:pt>
                <c:pt idx="189">
                  <c:v>31321</c:v>
                </c:pt>
                <c:pt idx="190">
                  <c:v>31352</c:v>
                </c:pt>
                <c:pt idx="191">
                  <c:v>31382</c:v>
                </c:pt>
                <c:pt idx="192">
                  <c:v>31413</c:v>
                </c:pt>
                <c:pt idx="193">
                  <c:v>31444</c:v>
                </c:pt>
                <c:pt idx="194">
                  <c:v>31472</c:v>
                </c:pt>
                <c:pt idx="195">
                  <c:v>31503</c:v>
                </c:pt>
                <c:pt idx="196">
                  <c:v>31533</c:v>
                </c:pt>
                <c:pt idx="197">
                  <c:v>31564</c:v>
                </c:pt>
                <c:pt idx="198">
                  <c:v>31594</c:v>
                </c:pt>
                <c:pt idx="199">
                  <c:v>31625</c:v>
                </c:pt>
                <c:pt idx="200">
                  <c:v>31656</c:v>
                </c:pt>
                <c:pt idx="201">
                  <c:v>31686</c:v>
                </c:pt>
                <c:pt idx="202">
                  <c:v>31717</c:v>
                </c:pt>
                <c:pt idx="203">
                  <c:v>31747</c:v>
                </c:pt>
                <c:pt idx="204">
                  <c:v>31778</c:v>
                </c:pt>
                <c:pt idx="205">
                  <c:v>31809</c:v>
                </c:pt>
                <c:pt idx="206">
                  <c:v>31837</c:v>
                </c:pt>
                <c:pt idx="207">
                  <c:v>31868</c:v>
                </c:pt>
                <c:pt idx="208">
                  <c:v>31898</c:v>
                </c:pt>
                <c:pt idx="209">
                  <c:v>31929</c:v>
                </c:pt>
                <c:pt idx="210">
                  <c:v>31959</c:v>
                </c:pt>
                <c:pt idx="211">
                  <c:v>31990</c:v>
                </c:pt>
                <c:pt idx="212">
                  <c:v>32021</c:v>
                </c:pt>
                <c:pt idx="213">
                  <c:v>32051</c:v>
                </c:pt>
                <c:pt idx="214">
                  <c:v>32082</c:v>
                </c:pt>
                <c:pt idx="215">
                  <c:v>32112</c:v>
                </c:pt>
                <c:pt idx="216">
                  <c:v>32143</c:v>
                </c:pt>
                <c:pt idx="217">
                  <c:v>32174</c:v>
                </c:pt>
                <c:pt idx="218">
                  <c:v>32203</c:v>
                </c:pt>
                <c:pt idx="219">
                  <c:v>32234</c:v>
                </c:pt>
                <c:pt idx="220">
                  <c:v>32264</c:v>
                </c:pt>
                <c:pt idx="221">
                  <c:v>32295</c:v>
                </c:pt>
                <c:pt idx="222">
                  <c:v>32325</c:v>
                </c:pt>
                <c:pt idx="223">
                  <c:v>32356</c:v>
                </c:pt>
                <c:pt idx="224">
                  <c:v>32387</c:v>
                </c:pt>
                <c:pt idx="225">
                  <c:v>32417</c:v>
                </c:pt>
                <c:pt idx="226">
                  <c:v>32448</c:v>
                </c:pt>
                <c:pt idx="227">
                  <c:v>32478</c:v>
                </c:pt>
                <c:pt idx="228">
                  <c:v>32509</c:v>
                </c:pt>
                <c:pt idx="229">
                  <c:v>32540</c:v>
                </c:pt>
                <c:pt idx="230">
                  <c:v>32568</c:v>
                </c:pt>
                <c:pt idx="231">
                  <c:v>32599</c:v>
                </c:pt>
                <c:pt idx="232">
                  <c:v>32629</c:v>
                </c:pt>
                <c:pt idx="233">
                  <c:v>32660</c:v>
                </c:pt>
                <c:pt idx="234">
                  <c:v>32690</c:v>
                </c:pt>
                <c:pt idx="235">
                  <c:v>32721</c:v>
                </c:pt>
                <c:pt idx="236">
                  <c:v>32752</c:v>
                </c:pt>
                <c:pt idx="237">
                  <c:v>32782</c:v>
                </c:pt>
                <c:pt idx="238">
                  <c:v>32813</c:v>
                </c:pt>
                <c:pt idx="239">
                  <c:v>32843</c:v>
                </c:pt>
                <c:pt idx="240">
                  <c:v>32874</c:v>
                </c:pt>
                <c:pt idx="241">
                  <c:v>32905</c:v>
                </c:pt>
                <c:pt idx="242">
                  <c:v>32933</c:v>
                </c:pt>
                <c:pt idx="243">
                  <c:v>32964</c:v>
                </c:pt>
                <c:pt idx="244">
                  <c:v>32994</c:v>
                </c:pt>
                <c:pt idx="245">
                  <c:v>33025</c:v>
                </c:pt>
                <c:pt idx="246">
                  <c:v>33055</c:v>
                </c:pt>
                <c:pt idx="247">
                  <c:v>33086</c:v>
                </c:pt>
                <c:pt idx="248">
                  <c:v>33117</c:v>
                </c:pt>
                <c:pt idx="249">
                  <c:v>33147</c:v>
                </c:pt>
                <c:pt idx="250">
                  <c:v>33178</c:v>
                </c:pt>
                <c:pt idx="251">
                  <c:v>33208</c:v>
                </c:pt>
                <c:pt idx="252">
                  <c:v>33239</c:v>
                </c:pt>
                <c:pt idx="253">
                  <c:v>33270</c:v>
                </c:pt>
                <c:pt idx="254">
                  <c:v>33298</c:v>
                </c:pt>
                <c:pt idx="255">
                  <c:v>33329</c:v>
                </c:pt>
                <c:pt idx="256">
                  <c:v>33359</c:v>
                </c:pt>
                <c:pt idx="257">
                  <c:v>33390</c:v>
                </c:pt>
                <c:pt idx="258">
                  <c:v>33420</c:v>
                </c:pt>
                <c:pt idx="259">
                  <c:v>33451</c:v>
                </c:pt>
                <c:pt idx="260">
                  <c:v>33482</c:v>
                </c:pt>
                <c:pt idx="261">
                  <c:v>33512</c:v>
                </c:pt>
                <c:pt idx="262">
                  <c:v>33543</c:v>
                </c:pt>
                <c:pt idx="263">
                  <c:v>33573</c:v>
                </c:pt>
                <c:pt idx="264">
                  <c:v>33604</c:v>
                </c:pt>
                <c:pt idx="265">
                  <c:v>33635</c:v>
                </c:pt>
                <c:pt idx="266">
                  <c:v>33664</c:v>
                </c:pt>
                <c:pt idx="267">
                  <c:v>33695</c:v>
                </c:pt>
                <c:pt idx="268">
                  <c:v>33725</c:v>
                </c:pt>
                <c:pt idx="269">
                  <c:v>33756</c:v>
                </c:pt>
                <c:pt idx="270">
                  <c:v>33786</c:v>
                </c:pt>
                <c:pt idx="271">
                  <c:v>33817</c:v>
                </c:pt>
                <c:pt idx="272">
                  <c:v>33848</c:v>
                </c:pt>
                <c:pt idx="273">
                  <c:v>33878</c:v>
                </c:pt>
                <c:pt idx="274">
                  <c:v>33909</c:v>
                </c:pt>
                <c:pt idx="275">
                  <c:v>33939</c:v>
                </c:pt>
                <c:pt idx="276">
                  <c:v>33970</c:v>
                </c:pt>
                <c:pt idx="277">
                  <c:v>34001</c:v>
                </c:pt>
                <c:pt idx="278">
                  <c:v>34029</c:v>
                </c:pt>
                <c:pt idx="279">
                  <c:v>34060</c:v>
                </c:pt>
                <c:pt idx="280">
                  <c:v>34090</c:v>
                </c:pt>
                <c:pt idx="281">
                  <c:v>34121</c:v>
                </c:pt>
                <c:pt idx="282">
                  <c:v>34151</c:v>
                </c:pt>
                <c:pt idx="283">
                  <c:v>34182</c:v>
                </c:pt>
                <c:pt idx="284">
                  <c:v>34213</c:v>
                </c:pt>
                <c:pt idx="285">
                  <c:v>34243</c:v>
                </c:pt>
                <c:pt idx="286">
                  <c:v>34274</c:v>
                </c:pt>
                <c:pt idx="287">
                  <c:v>34304</c:v>
                </c:pt>
                <c:pt idx="288">
                  <c:v>34335</c:v>
                </c:pt>
                <c:pt idx="289">
                  <c:v>34366</c:v>
                </c:pt>
                <c:pt idx="290">
                  <c:v>34394</c:v>
                </c:pt>
                <c:pt idx="291">
                  <c:v>34425</c:v>
                </c:pt>
                <c:pt idx="292">
                  <c:v>34455</c:v>
                </c:pt>
                <c:pt idx="293">
                  <c:v>34486</c:v>
                </c:pt>
                <c:pt idx="294">
                  <c:v>34516</c:v>
                </c:pt>
                <c:pt idx="295">
                  <c:v>34547</c:v>
                </c:pt>
                <c:pt idx="296">
                  <c:v>34578</c:v>
                </c:pt>
                <c:pt idx="297">
                  <c:v>34608</c:v>
                </c:pt>
                <c:pt idx="298">
                  <c:v>34639</c:v>
                </c:pt>
                <c:pt idx="299">
                  <c:v>34669</c:v>
                </c:pt>
                <c:pt idx="300">
                  <c:v>34700</c:v>
                </c:pt>
                <c:pt idx="301">
                  <c:v>34731</c:v>
                </c:pt>
                <c:pt idx="302">
                  <c:v>34759</c:v>
                </c:pt>
                <c:pt idx="303">
                  <c:v>34790</c:v>
                </c:pt>
                <c:pt idx="304">
                  <c:v>34820</c:v>
                </c:pt>
                <c:pt idx="305">
                  <c:v>34851</c:v>
                </c:pt>
                <c:pt idx="306">
                  <c:v>34881</c:v>
                </c:pt>
                <c:pt idx="307">
                  <c:v>34912</c:v>
                </c:pt>
                <c:pt idx="308">
                  <c:v>34943</c:v>
                </c:pt>
                <c:pt idx="309">
                  <c:v>34973</c:v>
                </c:pt>
                <c:pt idx="310">
                  <c:v>35004</c:v>
                </c:pt>
                <c:pt idx="311">
                  <c:v>35034</c:v>
                </c:pt>
                <c:pt idx="312">
                  <c:v>35065</c:v>
                </c:pt>
                <c:pt idx="313">
                  <c:v>35096</c:v>
                </c:pt>
                <c:pt idx="314">
                  <c:v>35125</c:v>
                </c:pt>
                <c:pt idx="315">
                  <c:v>35156</c:v>
                </c:pt>
                <c:pt idx="316">
                  <c:v>35186</c:v>
                </c:pt>
                <c:pt idx="317">
                  <c:v>35217</c:v>
                </c:pt>
                <c:pt idx="318">
                  <c:v>35247</c:v>
                </c:pt>
                <c:pt idx="319">
                  <c:v>35278</c:v>
                </c:pt>
                <c:pt idx="320">
                  <c:v>35309</c:v>
                </c:pt>
                <c:pt idx="321">
                  <c:v>35339</c:v>
                </c:pt>
                <c:pt idx="322">
                  <c:v>35370</c:v>
                </c:pt>
                <c:pt idx="323">
                  <c:v>35400</c:v>
                </c:pt>
                <c:pt idx="324">
                  <c:v>35431</c:v>
                </c:pt>
                <c:pt idx="325">
                  <c:v>35462</c:v>
                </c:pt>
                <c:pt idx="326">
                  <c:v>35490</c:v>
                </c:pt>
                <c:pt idx="327">
                  <c:v>35521</c:v>
                </c:pt>
                <c:pt idx="328">
                  <c:v>35551</c:v>
                </c:pt>
                <c:pt idx="329">
                  <c:v>35582</c:v>
                </c:pt>
                <c:pt idx="330">
                  <c:v>35612</c:v>
                </c:pt>
                <c:pt idx="331">
                  <c:v>35643</c:v>
                </c:pt>
                <c:pt idx="332">
                  <c:v>35674</c:v>
                </c:pt>
                <c:pt idx="333">
                  <c:v>35704</c:v>
                </c:pt>
                <c:pt idx="334">
                  <c:v>35735</c:v>
                </c:pt>
                <c:pt idx="335">
                  <c:v>35765</c:v>
                </c:pt>
                <c:pt idx="336">
                  <c:v>35796</c:v>
                </c:pt>
                <c:pt idx="337">
                  <c:v>35827</c:v>
                </c:pt>
                <c:pt idx="338">
                  <c:v>35855</c:v>
                </c:pt>
                <c:pt idx="339">
                  <c:v>35886</c:v>
                </c:pt>
                <c:pt idx="340">
                  <c:v>35916</c:v>
                </c:pt>
                <c:pt idx="341">
                  <c:v>35947</c:v>
                </c:pt>
                <c:pt idx="342">
                  <c:v>35977</c:v>
                </c:pt>
                <c:pt idx="343">
                  <c:v>36008</c:v>
                </c:pt>
                <c:pt idx="344">
                  <c:v>36039</c:v>
                </c:pt>
                <c:pt idx="345">
                  <c:v>36069</c:v>
                </c:pt>
                <c:pt idx="346">
                  <c:v>36100</c:v>
                </c:pt>
                <c:pt idx="347">
                  <c:v>36130</c:v>
                </c:pt>
                <c:pt idx="348">
                  <c:v>36161</c:v>
                </c:pt>
                <c:pt idx="349">
                  <c:v>36192</c:v>
                </c:pt>
                <c:pt idx="350">
                  <c:v>36220</c:v>
                </c:pt>
                <c:pt idx="351">
                  <c:v>36251</c:v>
                </c:pt>
                <c:pt idx="352">
                  <c:v>36281</c:v>
                </c:pt>
                <c:pt idx="353">
                  <c:v>36312</c:v>
                </c:pt>
                <c:pt idx="354">
                  <c:v>36342</c:v>
                </c:pt>
                <c:pt idx="355">
                  <c:v>36373</c:v>
                </c:pt>
                <c:pt idx="356">
                  <c:v>36404</c:v>
                </c:pt>
                <c:pt idx="357">
                  <c:v>36434</c:v>
                </c:pt>
                <c:pt idx="358">
                  <c:v>36465</c:v>
                </c:pt>
                <c:pt idx="359">
                  <c:v>36495</c:v>
                </c:pt>
                <c:pt idx="360">
                  <c:v>36526</c:v>
                </c:pt>
                <c:pt idx="361">
                  <c:v>36557</c:v>
                </c:pt>
                <c:pt idx="362">
                  <c:v>36586</c:v>
                </c:pt>
                <c:pt idx="363">
                  <c:v>36617</c:v>
                </c:pt>
                <c:pt idx="364">
                  <c:v>36647</c:v>
                </c:pt>
                <c:pt idx="365">
                  <c:v>36678</c:v>
                </c:pt>
                <c:pt idx="366">
                  <c:v>36708</c:v>
                </c:pt>
                <c:pt idx="367">
                  <c:v>36739</c:v>
                </c:pt>
                <c:pt idx="368">
                  <c:v>36770</c:v>
                </c:pt>
                <c:pt idx="369">
                  <c:v>36800</c:v>
                </c:pt>
                <c:pt idx="370">
                  <c:v>36831</c:v>
                </c:pt>
                <c:pt idx="371">
                  <c:v>36861</c:v>
                </c:pt>
                <c:pt idx="372">
                  <c:v>36892</c:v>
                </c:pt>
                <c:pt idx="373">
                  <c:v>36923</c:v>
                </c:pt>
                <c:pt idx="374">
                  <c:v>36951</c:v>
                </c:pt>
                <c:pt idx="375">
                  <c:v>36982</c:v>
                </c:pt>
                <c:pt idx="376">
                  <c:v>37012</c:v>
                </c:pt>
                <c:pt idx="377">
                  <c:v>37043</c:v>
                </c:pt>
                <c:pt idx="378">
                  <c:v>37073</c:v>
                </c:pt>
                <c:pt idx="379">
                  <c:v>37104</c:v>
                </c:pt>
                <c:pt idx="380">
                  <c:v>37135</c:v>
                </c:pt>
                <c:pt idx="381">
                  <c:v>37165</c:v>
                </c:pt>
                <c:pt idx="382">
                  <c:v>37196</c:v>
                </c:pt>
                <c:pt idx="383">
                  <c:v>37226</c:v>
                </c:pt>
                <c:pt idx="384">
                  <c:v>37257</c:v>
                </c:pt>
                <c:pt idx="385">
                  <c:v>37288</c:v>
                </c:pt>
                <c:pt idx="386">
                  <c:v>37316</c:v>
                </c:pt>
                <c:pt idx="387">
                  <c:v>37347</c:v>
                </c:pt>
                <c:pt idx="388">
                  <c:v>37377</c:v>
                </c:pt>
                <c:pt idx="389">
                  <c:v>37408</c:v>
                </c:pt>
                <c:pt idx="390">
                  <c:v>37438</c:v>
                </c:pt>
                <c:pt idx="391">
                  <c:v>37469</c:v>
                </c:pt>
                <c:pt idx="392">
                  <c:v>37500</c:v>
                </c:pt>
                <c:pt idx="393">
                  <c:v>37530</c:v>
                </c:pt>
                <c:pt idx="394">
                  <c:v>37561</c:v>
                </c:pt>
                <c:pt idx="395">
                  <c:v>37591</c:v>
                </c:pt>
                <c:pt idx="396">
                  <c:v>37622</c:v>
                </c:pt>
                <c:pt idx="397">
                  <c:v>37653</c:v>
                </c:pt>
                <c:pt idx="398">
                  <c:v>37681</c:v>
                </c:pt>
                <c:pt idx="399">
                  <c:v>37712</c:v>
                </c:pt>
                <c:pt idx="400">
                  <c:v>37742</c:v>
                </c:pt>
                <c:pt idx="401">
                  <c:v>37773</c:v>
                </c:pt>
                <c:pt idx="402">
                  <c:v>37803</c:v>
                </c:pt>
                <c:pt idx="403">
                  <c:v>37834</c:v>
                </c:pt>
                <c:pt idx="404">
                  <c:v>37865</c:v>
                </c:pt>
                <c:pt idx="405">
                  <c:v>37895</c:v>
                </c:pt>
                <c:pt idx="406">
                  <c:v>37926</c:v>
                </c:pt>
                <c:pt idx="407">
                  <c:v>37956</c:v>
                </c:pt>
                <c:pt idx="408">
                  <c:v>37987</c:v>
                </c:pt>
                <c:pt idx="409">
                  <c:v>38018</c:v>
                </c:pt>
                <c:pt idx="410">
                  <c:v>38047</c:v>
                </c:pt>
                <c:pt idx="411">
                  <c:v>38078</c:v>
                </c:pt>
                <c:pt idx="412">
                  <c:v>38108</c:v>
                </c:pt>
                <c:pt idx="413">
                  <c:v>38139</c:v>
                </c:pt>
                <c:pt idx="414">
                  <c:v>38169</c:v>
                </c:pt>
                <c:pt idx="415">
                  <c:v>38200</c:v>
                </c:pt>
                <c:pt idx="416">
                  <c:v>38231</c:v>
                </c:pt>
                <c:pt idx="417">
                  <c:v>38261</c:v>
                </c:pt>
                <c:pt idx="418">
                  <c:v>38292</c:v>
                </c:pt>
                <c:pt idx="419">
                  <c:v>38322</c:v>
                </c:pt>
                <c:pt idx="420">
                  <c:v>38353</c:v>
                </c:pt>
                <c:pt idx="421">
                  <c:v>38384</c:v>
                </c:pt>
                <c:pt idx="422">
                  <c:v>38412</c:v>
                </c:pt>
                <c:pt idx="423">
                  <c:v>38443</c:v>
                </c:pt>
                <c:pt idx="424">
                  <c:v>38473</c:v>
                </c:pt>
                <c:pt idx="425">
                  <c:v>38504</c:v>
                </c:pt>
                <c:pt idx="426">
                  <c:v>38534</c:v>
                </c:pt>
                <c:pt idx="427">
                  <c:v>38565</c:v>
                </c:pt>
                <c:pt idx="428">
                  <c:v>38596</c:v>
                </c:pt>
                <c:pt idx="429">
                  <c:v>38626</c:v>
                </c:pt>
                <c:pt idx="430">
                  <c:v>38657</c:v>
                </c:pt>
                <c:pt idx="431">
                  <c:v>38687</c:v>
                </c:pt>
                <c:pt idx="432">
                  <c:v>38718</c:v>
                </c:pt>
                <c:pt idx="433">
                  <c:v>38749</c:v>
                </c:pt>
                <c:pt idx="434">
                  <c:v>38777</c:v>
                </c:pt>
                <c:pt idx="435">
                  <c:v>38808</c:v>
                </c:pt>
                <c:pt idx="436">
                  <c:v>38838</c:v>
                </c:pt>
                <c:pt idx="437">
                  <c:v>38869</c:v>
                </c:pt>
                <c:pt idx="438">
                  <c:v>38899</c:v>
                </c:pt>
                <c:pt idx="439">
                  <c:v>38930</c:v>
                </c:pt>
                <c:pt idx="440">
                  <c:v>38961</c:v>
                </c:pt>
                <c:pt idx="441">
                  <c:v>38991</c:v>
                </c:pt>
                <c:pt idx="442">
                  <c:v>39022</c:v>
                </c:pt>
                <c:pt idx="443">
                  <c:v>39052</c:v>
                </c:pt>
                <c:pt idx="444">
                  <c:v>39083</c:v>
                </c:pt>
                <c:pt idx="445">
                  <c:v>39114</c:v>
                </c:pt>
                <c:pt idx="446">
                  <c:v>39142</c:v>
                </c:pt>
                <c:pt idx="447">
                  <c:v>39173</c:v>
                </c:pt>
                <c:pt idx="448">
                  <c:v>39203</c:v>
                </c:pt>
                <c:pt idx="449">
                  <c:v>39234</c:v>
                </c:pt>
                <c:pt idx="450">
                  <c:v>39264</c:v>
                </c:pt>
                <c:pt idx="451">
                  <c:v>39295</c:v>
                </c:pt>
                <c:pt idx="452">
                  <c:v>39326</c:v>
                </c:pt>
                <c:pt idx="453">
                  <c:v>39356</c:v>
                </c:pt>
                <c:pt idx="454">
                  <c:v>39387</c:v>
                </c:pt>
                <c:pt idx="455">
                  <c:v>39417</c:v>
                </c:pt>
                <c:pt idx="456">
                  <c:v>39448</c:v>
                </c:pt>
                <c:pt idx="457">
                  <c:v>39479</c:v>
                </c:pt>
                <c:pt idx="458">
                  <c:v>39508</c:v>
                </c:pt>
                <c:pt idx="459">
                  <c:v>39539</c:v>
                </c:pt>
                <c:pt idx="460">
                  <c:v>39569</c:v>
                </c:pt>
                <c:pt idx="461">
                  <c:v>39600</c:v>
                </c:pt>
                <c:pt idx="462">
                  <c:v>39630</c:v>
                </c:pt>
                <c:pt idx="463">
                  <c:v>39661</c:v>
                </c:pt>
                <c:pt idx="464">
                  <c:v>39692</c:v>
                </c:pt>
                <c:pt idx="465">
                  <c:v>39722</c:v>
                </c:pt>
                <c:pt idx="466">
                  <c:v>39753</c:v>
                </c:pt>
                <c:pt idx="467">
                  <c:v>39783</c:v>
                </c:pt>
                <c:pt idx="468">
                  <c:v>39814</c:v>
                </c:pt>
                <c:pt idx="469">
                  <c:v>39845</c:v>
                </c:pt>
                <c:pt idx="470">
                  <c:v>39873</c:v>
                </c:pt>
                <c:pt idx="471">
                  <c:v>39904</c:v>
                </c:pt>
                <c:pt idx="472">
                  <c:v>39934</c:v>
                </c:pt>
                <c:pt idx="473">
                  <c:v>39965</c:v>
                </c:pt>
                <c:pt idx="474">
                  <c:v>39995</c:v>
                </c:pt>
                <c:pt idx="475">
                  <c:v>40026</c:v>
                </c:pt>
                <c:pt idx="476">
                  <c:v>40057</c:v>
                </c:pt>
                <c:pt idx="477">
                  <c:v>40087</c:v>
                </c:pt>
                <c:pt idx="478">
                  <c:v>40118</c:v>
                </c:pt>
                <c:pt idx="479">
                  <c:v>40148</c:v>
                </c:pt>
                <c:pt idx="480">
                  <c:v>40179</c:v>
                </c:pt>
                <c:pt idx="481">
                  <c:v>40210</c:v>
                </c:pt>
                <c:pt idx="482">
                  <c:v>40238</c:v>
                </c:pt>
                <c:pt idx="483">
                  <c:v>40269</c:v>
                </c:pt>
                <c:pt idx="484">
                  <c:v>40299</c:v>
                </c:pt>
                <c:pt idx="485">
                  <c:v>40330</c:v>
                </c:pt>
                <c:pt idx="486">
                  <c:v>40360</c:v>
                </c:pt>
                <c:pt idx="487">
                  <c:v>40391</c:v>
                </c:pt>
                <c:pt idx="488">
                  <c:v>40422</c:v>
                </c:pt>
                <c:pt idx="489">
                  <c:v>40452</c:v>
                </c:pt>
                <c:pt idx="490">
                  <c:v>40483</c:v>
                </c:pt>
                <c:pt idx="491">
                  <c:v>40513</c:v>
                </c:pt>
                <c:pt idx="492">
                  <c:v>40544</c:v>
                </c:pt>
                <c:pt idx="493">
                  <c:v>40575</c:v>
                </c:pt>
                <c:pt idx="494">
                  <c:v>40603</c:v>
                </c:pt>
                <c:pt idx="495">
                  <c:v>40634</c:v>
                </c:pt>
                <c:pt idx="496">
                  <c:v>40664</c:v>
                </c:pt>
                <c:pt idx="497">
                  <c:v>40695</c:v>
                </c:pt>
                <c:pt idx="498">
                  <c:v>40725</c:v>
                </c:pt>
                <c:pt idx="499">
                  <c:v>40756</c:v>
                </c:pt>
                <c:pt idx="500">
                  <c:v>40787</c:v>
                </c:pt>
                <c:pt idx="501">
                  <c:v>40817</c:v>
                </c:pt>
                <c:pt idx="502">
                  <c:v>40848</c:v>
                </c:pt>
                <c:pt idx="503">
                  <c:v>40878</c:v>
                </c:pt>
                <c:pt idx="504">
                  <c:v>40909</c:v>
                </c:pt>
                <c:pt idx="505">
                  <c:v>40940</c:v>
                </c:pt>
                <c:pt idx="506">
                  <c:v>40969</c:v>
                </c:pt>
                <c:pt idx="507">
                  <c:v>41000</c:v>
                </c:pt>
                <c:pt idx="508">
                  <c:v>41030</c:v>
                </c:pt>
                <c:pt idx="509">
                  <c:v>41061</c:v>
                </c:pt>
                <c:pt idx="510">
                  <c:v>41091</c:v>
                </c:pt>
                <c:pt idx="511">
                  <c:v>41122</c:v>
                </c:pt>
                <c:pt idx="512">
                  <c:v>41153</c:v>
                </c:pt>
                <c:pt idx="513">
                  <c:v>41183</c:v>
                </c:pt>
                <c:pt idx="514">
                  <c:v>41214</c:v>
                </c:pt>
                <c:pt idx="515">
                  <c:v>41244</c:v>
                </c:pt>
                <c:pt idx="516">
                  <c:v>41275</c:v>
                </c:pt>
                <c:pt idx="517">
                  <c:v>41306</c:v>
                </c:pt>
                <c:pt idx="518">
                  <c:v>41334</c:v>
                </c:pt>
                <c:pt idx="519">
                  <c:v>41365</c:v>
                </c:pt>
                <c:pt idx="520">
                  <c:v>41395</c:v>
                </c:pt>
                <c:pt idx="521">
                  <c:v>41426</c:v>
                </c:pt>
                <c:pt idx="522">
                  <c:v>41456</c:v>
                </c:pt>
                <c:pt idx="523">
                  <c:v>41487</c:v>
                </c:pt>
                <c:pt idx="524">
                  <c:v>41518</c:v>
                </c:pt>
                <c:pt idx="525">
                  <c:v>41548</c:v>
                </c:pt>
                <c:pt idx="526">
                  <c:v>41579</c:v>
                </c:pt>
                <c:pt idx="527">
                  <c:v>41609</c:v>
                </c:pt>
                <c:pt idx="528">
                  <c:v>41640</c:v>
                </c:pt>
                <c:pt idx="529">
                  <c:v>41671</c:v>
                </c:pt>
                <c:pt idx="530">
                  <c:v>41699</c:v>
                </c:pt>
                <c:pt idx="531">
                  <c:v>41730</c:v>
                </c:pt>
                <c:pt idx="532">
                  <c:v>41760</c:v>
                </c:pt>
                <c:pt idx="533">
                  <c:v>41791</c:v>
                </c:pt>
                <c:pt idx="534">
                  <c:v>41821</c:v>
                </c:pt>
                <c:pt idx="535">
                  <c:v>41852</c:v>
                </c:pt>
                <c:pt idx="536">
                  <c:v>41883</c:v>
                </c:pt>
                <c:pt idx="537">
                  <c:v>41913</c:v>
                </c:pt>
                <c:pt idx="538">
                  <c:v>41944</c:v>
                </c:pt>
                <c:pt idx="539">
                  <c:v>41974</c:v>
                </c:pt>
                <c:pt idx="540">
                  <c:v>42005</c:v>
                </c:pt>
                <c:pt idx="541">
                  <c:v>42036</c:v>
                </c:pt>
                <c:pt idx="542">
                  <c:v>42064</c:v>
                </c:pt>
                <c:pt idx="543">
                  <c:v>42095</c:v>
                </c:pt>
                <c:pt idx="544">
                  <c:v>42125</c:v>
                </c:pt>
                <c:pt idx="545">
                  <c:v>42156</c:v>
                </c:pt>
                <c:pt idx="546">
                  <c:v>42186</c:v>
                </c:pt>
                <c:pt idx="547">
                  <c:v>42217</c:v>
                </c:pt>
                <c:pt idx="548">
                  <c:v>42248</c:v>
                </c:pt>
                <c:pt idx="549">
                  <c:v>42278</c:v>
                </c:pt>
                <c:pt idx="550">
                  <c:v>42309</c:v>
                </c:pt>
                <c:pt idx="551">
                  <c:v>42339</c:v>
                </c:pt>
                <c:pt idx="552">
                  <c:v>42370</c:v>
                </c:pt>
                <c:pt idx="553">
                  <c:v>42401</c:v>
                </c:pt>
                <c:pt idx="554">
                  <c:v>42430</c:v>
                </c:pt>
                <c:pt idx="555">
                  <c:v>42461</c:v>
                </c:pt>
                <c:pt idx="556">
                  <c:v>42491</c:v>
                </c:pt>
                <c:pt idx="557">
                  <c:v>42522</c:v>
                </c:pt>
                <c:pt idx="558">
                  <c:v>42552</c:v>
                </c:pt>
                <c:pt idx="559">
                  <c:v>42583</c:v>
                </c:pt>
                <c:pt idx="560">
                  <c:v>42614</c:v>
                </c:pt>
                <c:pt idx="561">
                  <c:v>42644</c:v>
                </c:pt>
                <c:pt idx="562">
                  <c:v>42675</c:v>
                </c:pt>
                <c:pt idx="563">
                  <c:v>42705</c:v>
                </c:pt>
                <c:pt idx="564">
                  <c:v>42736</c:v>
                </c:pt>
                <c:pt idx="565">
                  <c:v>42767</c:v>
                </c:pt>
                <c:pt idx="566">
                  <c:v>42795</c:v>
                </c:pt>
                <c:pt idx="567">
                  <c:v>42826</c:v>
                </c:pt>
                <c:pt idx="568">
                  <c:v>42856</c:v>
                </c:pt>
                <c:pt idx="569">
                  <c:v>42887</c:v>
                </c:pt>
                <c:pt idx="570">
                  <c:v>42917</c:v>
                </c:pt>
                <c:pt idx="571">
                  <c:v>42948</c:v>
                </c:pt>
                <c:pt idx="572">
                  <c:v>42979</c:v>
                </c:pt>
                <c:pt idx="573">
                  <c:v>43009</c:v>
                </c:pt>
                <c:pt idx="574">
                  <c:v>43040</c:v>
                </c:pt>
                <c:pt idx="575">
                  <c:v>43070</c:v>
                </c:pt>
                <c:pt idx="576">
                  <c:v>43101</c:v>
                </c:pt>
                <c:pt idx="577">
                  <c:v>43132</c:v>
                </c:pt>
                <c:pt idx="578">
                  <c:v>43160</c:v>
                </c:pt>
                <c:pt idx="579">
                  <c:v>43191</c:v>
                </c:pt>
                <c:pt idx="580">
                  <c:v>43221</c:v>
                </c:pt>
                <c:pt idx="581">
                  <c:v>43252</c:v>
                </c:pt>
                <c:pt idx="582">
                  <c:v>43282</c:v>
                </c:pt>
                <c:pt idx="583">
                  <c:v>43313</c:v>
                </c:pt>
                <c:pt idx="584">
                  <c:v>43344</c:v>
                </c:pt>
                <c:pt idx="585">
                  <c:v>43374</c:v>
                </c:pt>
                <c:pt idx="586">
                  <c:v>43405</c:v>
                </c:pt>
                <c:pt idx="587">
                  <c:v>43435</c:v>
                </c:pt>
                <c:pt idx="588">
                  <c:v>43466</c:v>
                </c:pt>
                <c:pt idx="589">
                  <c:v>43497</c:v>
                </c:pt>
                <c:pt idx="590">
                  <c:v>43525</c:v>
                </c:pt>
                <c:pt idx="591">
                  <c:v>43556</c:v>
                </c:pt>
                <c:pt idx="592">
                  <c:v>43586</c:v>
                </c:pt>
                <c:pt idx="593">
                  <c:v>43617</c:v>
                </c:pt>
                <c:pt idx="594">
                  <c:v>43647</c:v>
                </c:pt>
                <c:pt idx="595">
                  <c:v>43678</c:v>
                </c:pt>
                <c:pt idx="596">
                  <c:v>43709</c:v>
                </c:pt>
                <c:pt idx="597">
                  <c:v>43739</c:v>
                </c:pt>
                <c:pt idx="598">
                  <c:v>43770</c:v>
                </c:pt>
                <c:pt idx="599">
                  <c:v>43800</c:v>
                </c:pt>
                <c:pt idx="600">
                  <c:v>43831</c:v>
                </c:pt>
                <c:pt idx="601">
                  <c:v>43862</c:v>
                </c:pt>
                <c:pt idx="602">
                  <c:v>43891</c:v>
                </c:pt>
                <c:pt idx="603">
                  <c:v>43922</c:v>
                </c:pt>
                <c:pt idx="604">
                  <c:v>43952</c:v>
                </c:pt>
                <c:pt idx="605">
                  <c:v>43983</c:v>
                </c:pt>
                <c:pt idx="606">
                  <c:v>44013</c:v>
                </c:pt>
                <c:pt idx="607">
                  <c:v>44044</c:v>
                </c:pt>
                <c:pt idx="608">
                  <c:v>44075</c:v>
                </c:pt>
                <c:pt idx="609">
                  <c:v>44105</c:v>
                </c:pt>
                <c:pt idx="610">
                  <c:v>44136</c:v>
                </c:pt>
                <c:pt idx="611">
                  <c:v>44166</c:v>
                </c:pt>
                <c:pt idx="612">
                  <c:v>44197</c:v>
                </c:pt>
                <c:pt idx="613">
                  <c:v>44228</c:v>
                </c:pt>
                <c:pt idx="614">
                  <c:v>44256</c:v>
                </c:pt>
                <c:pt idx="615">
                  <c:v>44287</c:v>
                </c:pt>
                <c:pt idx="616">
                  <c:v>44317</c:v>
                </c:pt>
                <c:pt idx="617">
                  <c:v>44348</c:v>
                </c:pt>
                <c:pt idx="618">
                  <c:v>44378</c:v>
                </c:pt>
                <c:pt idx="619">
                  <c:v>44409</c:v>
                </c:pt>
                <c:pt idx="620">
                  <c:v>44440</c:v>
                </c:pt>
                <c:pt idx="621">
                  <c:v>44470</c:v>
                </c:pt>
                <c:pt idx="622">
                  <c:v>44501</c:v>
                </c:pt>
                <c:pt idx="623">
                  <c:v>44531</c:v>
                </c:pt>
                <c:pt idx="624">
                  <c:v>44562</c:v>
                </c:pt>
                <c:pt idx="625">
                  <c:v>44593</c:v>
                </c:pt>
                <c:pt idx="626">
                  <c:v>44621</c:v>
                </c:pt>
                <c:pt idx="627">
                  <c:v>44652</c:v>
                </c:pt>
                <c:pt idx="628">
                  <c:v>44682</c:v>
                </c:pt>
                <c:pt idx="629">
                  <c:v>44714</c:v>
                </c:pt>
                <c:pt idx="630">
                  <c:v>44745</c:v>
                </c:pt>
              </c:numCache>
            </c:numRef>
          </c:cat>
          <c:val>
            <c:numRef>
              <c:f>'5A'!$S$3:$S$633</c:f>
              <c:numCache>
                <c:formatCode>General</c:formatCode>
                <c:ptCount val="631"/>
                <c:pt idx="0">
                  <c:v>0.7</c:v>
                </c:pt>
                <c:pt idx="1">
                  <c:v>0.3</c:v>
                </c:pt>
                <c:pt idx="2">
                  <c:v>0.3</c:v>
                </c:pt>
                <c:pt idx="3">
                  <c:v>0.3</c:v>
                </c:pt>
                <c:pt idx="4">
                  <c:v>0.3</c:v>
                </c:pt>
                <c:pt idx="5">
                  <c:v>0.3</c:v>
                </c:pt>
                <c:pt idx="6">
                  <c:v>0.3</c:v>
                </c:pt>
                <c:pt idx="7">
                  <c:v>0.3</c:v>
                </c:pt>
                <c:pt idx="8">
                  <c:v>0.3</c:v>
                </c:pt>
                <c:pt idx="9">
                  <c:v>0.3</c:v>
                </c:pt>
                <c:pt idx="10">
                  <c:v>0.3</c:v>
                </c:pt>
                <c:pt idx="11">
                  <c:v>0.3</c:v>
                </c:pt>
                <c:pt idx="12">
                  <c:v>0.7</c:v>
                </c:pt>
                <c:pt idx="13">
                  <c:v>0.7</c:v>
                </c:pt>
                <c:pt idx="14">
                  <c:v>1</c:v>
                </c:pt>
                <c:pt idx="15">
                  <c:v>0.3</c:v>
                </c:pt>
                <c:pt idx="16">
                  <c:v>0.7</c:v>
                </c:pt>
                <c:pt idx="17">
                  <c:v>0.3</c:v>
                </c:pt>
                <c:pt idx="18">
                  <c:v>0.7</c:v>
                </c:pt>
                <c:pt idx="19">
                  <c:v>0.7</c:v>
                </c:pt>
                <c:pt idx="20">
                  <c:v>0.7</c:v>
                </c:pt>
                <c:pt idx="21">
                  <c:v>0.3</c:v>
                </c:pt>
                <c:pt idx="22">
                  <c:v>0</c:v>
                </c:pt>
                <c:pt idx="23">
                  <c:v>0</c:v>
                </c:pt>
                <c:pt idx="24">
                  <c:v>0.3</c:v>
                </c:pt>
                <c:pt idx="25">
                  <c:v>0.7</c:v>
                </c:pt>
                <c:pt idx="26">
                  <c:v>1</c:v>
                </c:pt>
                <c:pt idx="27">
                  <c:v>1</c:v>
                </c:pt>
                <c:pt idx="28">
                  <c:v>1</c:v>
                </c:pt>
                <c:pt idx="29">
                  <c:v>1.3</c:v>
                </c:pt>
                <c:pt idx="30">
                  <c:v>1</c:v>
                </c:pt>
                <c:pt idx="31">
                  <c:v>1</c:v>
                </c:pt>
                <c:pt idx="32">
                  <c:v>0.3</c:v>
                </c:pt>
                <c:pt idx="33">
                  <c:v>0.7</c:v>
                </c:pt>
                <c:pt idx="34">
                  <c:v>0.7</c:v>
                </c:pt>
                <c:pt idx="35">
                  <c:v>1.3</c:v>
                </c:pt>
                <c:pt idx="36">
                  <c:v>1.7</c:v>
                </c:pt>
                <c:pt idx="37">
                  <c:v>1.7</c:v>
                </c:pt>
                <c:pt idx="38">
                  <c:v>1</c:v>
                </c:pt>
                <c:pt idx="39">
                  <c:v>1.3</c:v>
                </c:pt>
                <c:pt idx="40">
                  <c:v>2.2999999999999998</c:v>
                </c:pt>
                <c:pt idx="41">
                  <c:v>3</c:v>
                </c:pt>
                <c:pt idx="42">
                  <c:v>3.3</c:v>
                </c:pt>
                <c:pt idx="43">
                  <c:v>2.7</c:v>
                </c:pt>
                <c:pt idx="44">
                  <c:v>2.2999999999999998</c:v>
                </c:pt>
                <c:pt idx="45">
                  <c:v>1</c:v>
                </c:pt>
                <c:pt idx="46">
                  <c:v>0.7</c:v>
                </c:pt>
                <c:pt idx="47">
                  <c:v>1</c:v>
                </c:pt>
                <c:pt idx="48">
                  <c:v>1.7</c:v>
                </c:pt>
                <c:pt idx="49">
                  <c:v>1.3</c:v>
                </c:pt>
                <c:pt idx="50">
                  <c:v>1</c:v>
                </c:pt>
                <c:pt idx="51">
                  <c:v>1.3</c:v>
                </c:pt>
                <c:pt idx="52">
                  <c:v>2</c:v>
                </c:pt>
                <c:pt idx="53">
                  <c:v>2</c:v>
                </c:pt>
                <c:pt idx="54">
                  <c:v>1.7</c:v>
                </c:pt>
                <c:pt idx="55">
                  <c:v>1.3</c:v>
                </c:pt>
                <c:pt idx="56">
                  <c:v>1</c:v>
                </c:pt>
                <c:pt idx="57">
                  <c:v>0.3</c:v>
                </c:pt>
                <c:pt idx="58">
                  <c:v>0</c:v>
                </c:pt>
                <c:pt idx="59">
                  <c:v>0</c:v>
                </c:pt>
                <c:pt idx="60">
                  <c:v>0.3</c:v>
                </c:pt>
                <c:pt idx="61">
                  <c:v>0.3</c:v>
                </c:pt>
                <c:pt idx="62">
                  <c:v>0.3</c:v>
                </c:pt>
                <c:pt idx="63">
                  <c:v>0.3</c:v>
                </c:pt>
                <c:pt idx="64">
                  <c:v>0.7</c:v>
                </c:pt>
                <c:pt idx="65">
                  <c:v>1</c:v>
                </c:pt>
                <c:pt idx="66">
                  <c:v>1.3</c:v>
                </c:pt>
                <c:pt idx="67">
                  <c:v>1</c:v>
                </c:pt>
                <c:pt idx="68">
                  <c:v>1.3</c:v>
                </c:pt>
                <c:pt idx="69">
                  <c:v>1</c:v>
                </c:pt>
                <c:pt idx="70">
                  <c:v>1</c:v>
                </c:pt>
                <c:pt idx="71">
                  <c:v>0.7</c:v>
                </c:pt>
                <c:pt idx="72">
                  <c:v>0.3</c:v>
                </c:pt>
                <c:pt idx="73">
                  <c:v>0.7</c:v>
                </c:pt>
                <c:pt idx="74">
                  <c:v>1.3</c:v>
                </c:pt>
                <c:pt idx="75">
                  <c:v>2</c:v>
                </c:pt>
                <c:pt idx="76">
                  <c:v>2.7</c:v>
                </c:pt>
                <c:pt idx="77">
                  <c:v>2.2999999999999998</c:v>
                </c:pt>
                <c:pt idx="78">
                  <c:v>2</c:v>
                </c:pt>
                <c:pt idx="79">
                  <c:v>1</c:v>
                </c:pt>
                <c:pt idx="80">
                  <c:v>1</c:v>
                </c:pt>
                <c:pt idx="81">
                  <c:v>1.7</c:v>
                </c:pt>
                <c:pt idx="82">
                  <c:v>1.7</c:v>
                </c:pt>
                <c:pt idx="83">
                  <c:v>1.3</c:v>
                </c:pt>
                <c:pt idx="84">
                  <c:v>1</c:v>
                </c:pt>
                <c:pt idx="85">
                  <c:v>1.3</c:v>
                </c:pt>
                <c:pt idx="86">
                  <c:v>1.3</c:v>
                </c:pt>
                <c:pt idx="87">
                  <c:v>1</c:v>
                </c:pt>
                <c:pt idx="88">
                  <c:v>1.3</c:v>
                </c:pt>
                <c:pt idx="89">
                  <c:v>1.7</c:v>
                </c:pt>
                <c:pt idx="90">
                  <c:v>1.7</c:v>
                </c:pt>
                <c:pt idx="91">
                  <c:v>1.7</c:v>
                </c:pt>
                <c:pt idx="92">
                  <c:v>1.3</c:v>
                </c:pt>
                <c:pt idx="93">
                  <c:v>1.3</c:v>
                </c:pt>
                <c:pt idx="94">
                  <c:v>1</c:v>
                </c:pt>
                <c:pt idx="95">
                  <c:v>0.7</c:v>
                </c:pt>
                <c:pt idx="96">
                  <c:v>1</c:v>
                </c:pt>
                <c:pt idx="97">
                  <c:v>1</c:v>
                </c:pt>
                <c:pt idx="98">
                  <c:v>1.7</c:v>
                </c:pt>
                <c:pt idx="99">
                  <c:v>2</c:v>
                </c:pt>
                <c:pt idx="100">
                  <c:v>2.7</c:v>
                </c:pt>
                <c:pt idx="101">
                  <c:v>3</c:v>
                </c:pt>
                <c:pt idx="102">
                  <c:v>2.2999999999999998</c:v>
                </c:pt>
                <c:pt idx="103">
                  <c:v>2</c:v>
                </c:pt>
                <c:pt idx="104">
                  <c:v>1.7</c:v>
                </c:pt>
                <c:pt idx="105">
                  <c:v>2</c:v>
                </c:pt>
                <c:pt idx="106">
                  <c:v>2.7</c:v>
                </c:pt>
                <c:pt idx="107">
                  <c:v>2.2999999999999998</c:v>
                </c:pt>
                <c:pt idx="108">
                  <c:v>2.2999999999999998</c:v>
                </c:pt>
                <c:pt idx="109">
                  <c:v>1.3</c:v>
                </c:pt>
                <c:pt idx="110">
                  <c:v>1.3</c:v>
                </c:pt>
                <c:pt idx="111">
                  <c:v>1.7</c:v>
                </c:pt>
                <c:pt idx="112">
                  <c:v>1.7</c:v>
                </c:pt>
                <c:pt idx="113">
                  <c:v>2.7</c:v>
                </c:pt>
                <c:pt idx="114">
                  <c:v>3</c:v>
                </c:pt>
                <c:pt idx="115">
                  <c:v>3.3</c:v>
                </c:pt>
                <c:pt idx="116">
                  <c:v>3.3</c:v>
                </c:pt>
                <c:pt idx="117">
                  <c:v>2.7</c:v>
                </c:pt>
                <c:pt idx="118">
                  <c:v>3.7</c:v>
                </c:pt>
                <c:pt idx="119">
                  <c:v>2.7</c:v>
                </c:pt>
                <c:pt idx="120">
                  <c:v>2.7</c:v>
                </c:pt>
                <c:pt idx="121">
                  <c:v>2.2999999999999998</c:v>
                </c:pt>
                <c:pt idx="122">
                  <c:v>3</c:v>
                </c:pt>
                <c:pt idx="123">
                  <c:v>3</c:v>
                </c:pt>
                <c:pt idx="124">
                  <c:v>2</c:v>
                </c:pt>
                <c:pt idx="125">
                  <c:v>1.3</c:v>
                </c:pt>
                <c:pt idx="126">
                  <c:v>0.7</c:v>
                </c:pt>
                <c:pt idx="127">
                  <c:v>1</c:v>
                </c:pt>
                <c:pt idx="128">
                  <c:v>1.3</c:v>
                </c:pt>
                <c:pt idx="129">
                  <c:v>2.2999999999999998</c:v>
                </c:pt>
                <c:pt idx="130">
                  <c:v>2.7</c:v>
                </c:pt>
                <c:pt idx="131">
                  <c:v>2.7</c:v>
                </c:pt>
                <c:pt idx="132">
                  <c:v>2</c:v>
                </c:pt>
                <c:pt idx="133">
                  <c:v>2</c:v>
                </c:pt>
                <c:pt idx="134">
                  <c:v>1.3</c:v>
                </c:pt>
                <c:pt idx="135">
                  <c:v>2</c:v>
                </c:pt>
                <c:pt idx="136">
                  <c:v>2.2999999999999998</c:v>
                </c:pt>
                <c:pt idx="137">
                  <c:v>3.7</c:v>
                </c:pt>
                <c:pt idx="138">
                  <c:v>3.7</c:v>
                </c:pt>
                <c:pt idx="139">
                  <c:v>3</c:v>
                </c:pt>
                <c:pt idx="140">
                  <c:v>2.7</c:v>
                </c:pt>
                <c:pt idx="141">
                  <c:v>2</c:v>
                </c:pt>
                <c:pt idx="142">
                  <c:v>1.7</c:v>
                </c:pt>
                <c:pt idx="143">
                  <c:v>1.3</c:v>
                </c:pt>
                <c:pt idx="144">
                  <c:v>1.7</c:v>
                </c:pt>
                <c:pt idx="145">
                  <c:v>2</c:v>
                </c:pt>
                <c:pt idx="146">
                  <c:v>2.2999999999999998</c:v>
                </c:pt>
                <c:pt idx="147">
                  <c:v>2.2999999999999998</c:v>
                </c:pt>
                <c:pt idx="148">
                  <c:v>2</c:v>
                </c:pt>
                <c:pt idx="149">
                  <c:v>2</c:v>
                </c:pt>
                <c:pt idx="150">
                  <c:v>1.3</c:v>
                </c:pt>
                <c:pt idx="151">
                  <c:v>1.3</c:v>
                </c:pt>
                <c:pt idx="152">
                  <c:v>1</c:v>
                </c:pt>
                <c:pt idx="153">
                  <c:v>1</c:v>
                </c:pt>
                <c:pt idx="154">
                  <c:v>1</c:v>
                </c:pt>
                <c:pt idx="155">
                  <c:v>0.7</c:v>
                </c:pt>
                <c:pt idx="156">
                  <c:v>1.3</c:v>
                </c:pt>
                <c:pt idx="157">
                  <c:v>1.3</c:v>
                </c:pt>
                <c:pt idx="158">
                  <c:v>1.3</c:v>
                </c:pt>
                <c:pt idx="159">
                  <c:v>1</c:v>
                </c:pt>
                <c:pt idx="160">
                  <c:v>1.3</c:v>
                </c:pt>
                <c:pt idx="161">
                  <c:v>1.7</c:v>
                </c:pt>
                <c:pt idx="162">
                  <c:v>1.7</c:v>
                </c:pt>
                <c:pt idx="163">
                  <c:v>1.7</c:v>
                </c:pt>
                <c:pt idx="164">
                  <c:v>1.7</c:v>
                </c:pt>
                <c:pt idx="165">
                  <c:v>1.3</c:v>
                </c:pt>
                <c:pt idx="166">
                  <c:v>1</c:v>
                </c:pt>
                <c:pt idx="167">
                  <c:v>1.3</c:v>
                </c:pt>
                <c:pt idx="168">
                  <c:v>2</c:v>
                </c:pt>
                <c:pt idx="169">
                  <c:v>2.7</c:v>
                </c:pt>
                <c:pt idx="170">
                  <c:v>2.7</c:v>
                </c:pt>
                <c:pt idx="171">
                  <c:v>2.7</c:v>
                </c:pt>
                <c:pt idx="172">
                  <c:v>2.2999999999999998</c:v>
                </c:pt>
                <c:pt idx="173">
                  <c:v>2.7</c:v>
                </c:pt>
                <c:pt idx="174">
                  <c:v>3.3</c:v>
                </c:pt>
                <c:pt idx="175">
                  <c:v>3.3</c:v>
                </c:pt>
                <c:pt idx="176">
                  <c:v>2</c:v>
                </c:pt>
                <c:pt idx="177">
                  <c:v>1</c:v>
                </c:pt>
                <c:pt idx="178">
                  <c:v>0.3</c:v>
                </c:pt>
                <c:pt idx="179">
                  <c:v>0.7</c:v>
                </c:pt>
                <c:pt idx="180">
                  <c:v>1.3</c:v>
                </c:pt>
                <c:pt idx="181">
                  <c:v>2.7</c:v>
                </c:pt>
                <c:pt idx="182">
                  <c:v>2.2999999999999998</c:v>
                </c:pt>
                <c:pt idx="183">
                  <c:v>1.7</c:v>
                </c:pt>
                <c:pt idx="184">
                  <c:v>1</c:v>
                </c:pt>
                <c:pt idx="185">
                  <c:v>1.7</c:v>
                </c:pt>
                <c:pt idx="186">
                  <c:v>2</c:v>
                </c:pt>
                <c:pt idx="187">
                  <c:v>1.7</c:v>
                </c:pt>
                <c:pt idx="188">
                  <c:v>2</c:v>
                </c:pt>
                <c:pt idx="189">
                  <c:v>1.7</c:v>
                </c:pt>
                <c:pt idx="190">
                  <c:v>2.7</c:v>
                </c:pt>
                <c:pt idx="191">
                  <c:v>2.2999999999999998</c:v>
                </c:pt>
                <c:pt idx="192">
                  <c:v>3</c:v>
                </c:pt>
                <c:pt idx="193">
                  <c:v>2.2999999999999998</c:v>
                </c:pt>
                <c:pt idx="194">
                  <c:v>2</c:v>
                </c:pt>
                <c:pt idx="195">
                  <c:v>1</c:v>
                </c:pt>
                <c:pt idx="196">
                  <c:v>1</c:v>
                </c:pt>
                <c:pt idx="197">
                  <c:v>2.2999999999999998</c:v>
                </c:pt>
                <c:pt idx="198">
                  <c:v>3</c:v>
                </c:pt>
                <c:pt idx="199">
                  <c:v>3.7</c:v>
                </c:pt>
                <c:pt idx="200">
                  <c:v>3</c:v>
                </c:pt>
                <c:pt idx="201">
                  <c:v>3</c:v>
                </c:pt>
                <c:pt idx="202">
                  <c:v>2.7</c:v>
                </c:pt>
                <c:pt idx="203">
                  <c:v>3</c:v>
                </c:pt>
                <c:pt idx="204">
                  <c:v>3.7</c:v>
                </c:pt>
                <c:pt idx="205">
                  <c:v>3.7</c:v>
                </c:pt>
                <c:pt idx="206">
                  <c:v>3.7</c:v>
                </c:pt>
                <c:pt idx="207">
                  <c:v>3.3</c:v>
                </c:pt>
                <c:pt idx="208">
                  <c:v>3.7</c:v>
                </c:pt>
                <c:pt idx="209">
                  <c:v>3</c:v>
                </c:pt>
                <c:pt idx="210">
                  <c:v>2.7</c:v>
                </c:pt>
                <c:pt idx="211">
                  <c:v>3</c:v>
                </c:pt>
                <c:pt idx="212">
                  <c:v>3.3</c:v>
                </c:pt>
                <c:pt idx="213">
                  <c:v>4</c:v>
                </c:pt>
                <c:pt idx="214">
                  <c:v>3.3</c:v>
                </c:pt>
                <c:pt idx="215">
                  <c:v>2.7</c:v>
                </c:pt>
                <c:pt idx="216">
                  <c:v>2.2999999999999998</c:v>
                </c:pt>
                <c:pt idx="217">
                  <c:v>3</c:v>
                </c:pt>
                <c:pt idx="218">
                  <c:v>4.3</c:v>
                </c:pt>
                <c:pt idx="219">
                  <c:v>4.7</c:v>
                </c:pt>
                <c:pt idx="220">
                  <c:v>5</c:v>
                </c:pt>
                <c:pt idx="221">
                  <c:v>5.7</c:v>
                </c:pt>
                <c:pt idx="222">
                  <c:v>6.3</c:v>
                </c:pt>
                <c:pt idx="223">
                  <c:v>6.3</c:v>
                </c:pt>
                <c:pt idx="224">
                  <c:v>5.3</c:v>
                </c:pt>
                <c:pt idx="225">
                  <c:v>4.7</c:v>
                </c:pt>
                <c:pt idx="226">
                  <c:v>5</c:v>
                </c:pt>
                <c:pt idx="227">
                  <c:v>5.7</c:v>
                </c:pt>
                <c:pt idx="228">
                  <c:v>5.7</c:v>
                </c:pt>
                <c:pt idx="229">
                  <c:v>6</c:v>
                </c:pt>
                <c:pt idx="230">
                  <c:v>4.7</c:v>
                </c:pt>
                <c:pt idx="231">
                  <c:v>5</c:v>
                </c:pt>
                <c:pt idx="232">
                  <c:v>4.3</c:v>
                </c:pt>
                <c:pt idx="233">
                  <c:v>5.3</c:v>
                </c:pt>
                <c:pt idx="234">
                  <c:v>4.7</c:v>
                </c:pt>
                <c:pt idx="235">
                  <c:v>4</c:v>
                </c:pt>
                <c:pt idx="236">
                  <c:v>3.7</c:v>
                </c:pt>
                <c:pt idx="237">
                  <c:v>4.7</c:v>
                </c:pt>
                <c:pt idx="238">
                  <c:v>5.7</c:v>
                </c:pt>
                <c:pt idx="239">
                  <c:v>5.7</c:v>
                </c:pt>
                <c:pt idx="240">
                  <c:v>4.3</c:v>
                </c:pt>
                <c:pt idx="241">
                  <c:v>2.7</c:v>
                </c:pt>
                <c:pt idx="242">
                  <c:v>2.7</c:v>
                </c:pt>
                <c:pt idx="243">
                  <c:v>2.7</c:v>
                </c:pt>
                <c:pt idx="244">
                  <c:v>3</c:v>
                </c:pt>
                <c:pt idx="245">
                  <c:v>2.7</c:v>
                </c:pt>
                <c:pt idx="246">
                  <c:v>2.7</c:v>
                </c:pt>
                <c:pt idx="247">
                  <c:v>3</c:v>
                </c:pt>
                <c:pt idx="248">
                  <c:v>2.7</c:v>
                </c:pt>
                <c:pt idx="249">
                  <c:v>3</c:v>
                </c:pt>
                <c:pt idx="250">
                  <c:v>2</c:v>
                </c:pt>
                <c:pt idx="251">
                  <c:v>1.7</c:v>
                </c:pt>
                <c:pt idx="252">
                  <c:v>1</c:v>
                </c:pt>
                <c:pt idx="253">
                  <c:v>1</c:v>
                </c:pt>
                <c:pt idx="254">
                  <c:v>1</c:v>
                </c:pt>
                <c:pt idx="255">
                  <c:v>0.7</c:v>
                </c:pt>
                <c:pt idx="256">
                  <c:v>1</c:v>
                </c:pt>
                <c:pt idx="257">
                  <c:v>1.3</c:v>
                </c:pt>
                <c:pt idx="258">
                  <c:v>2.7</c:v>
                </c:pt>
                <c:pt idx="259">
                  <c:v>3.3</c:v>
                </c:pt>
                <c:pt idx="260">
                  <c:v>3.3</c:v>
                </c:pt>
                <c:pt idx="261">
                  <c:v>3.3</c:v>
                </c:pt>
                <c:pt idx="262">
                  <c:v>2.7</c:v>
                </c:pt>
                <c:pt idx="263">
                  <c:v>3.3</c:v>
                </c:pt>
                <c:pt idx="264">
                  <c:v>2.2999999999999998</c:v>
                </c:pt>
                <c:pt idx="265">
                  <c:v>2.7</c:v>
                </c:pt>
                <c:pt idx="266">
                  <c:v>1.3</c:v>
                </c:pt>
                <c:pt idx="267">
                  <c:v>2.2999999999999998</c:v>
                </c:pt>
                <c:pt idx="268">
                  <c:v>2.2999999999999998</c:v>
                </c:pt>
                <c:pt idx="269">
                  <c:v>3</c:v>
                </c:pt>
                <c:pt idx="270">
                  <c:v>2.7</c:v>
                </c:pt>
                <c:pt idx="271">
                  <c:v>2.7</c:v>
                </c:pt>
                <c:pt idx="272">
                  <c:v>3.7</c:v>
                </c:pt>
                <c:pt idx="273">
                  <c:v>3.7</c:v>
                </c:pt>
                <c:pt idx="274">
                  <c:v>3.7</c:v>
                </c:pt>
                <c:pt idx="275">
                  <c:v>2.7</c:v>
                </c:pt>
                <c:pt idx="276">
                  <c:v>2</c:v>
                </c:pt>
                <c:pt idx="277">
                  <c:v>1.7</c:v>
                </c:pt>
                <c:pt idx="278">
                  <c:v>2</c:v>
                </c:pt>
                <c:pt idx="279">
                  <c:v>2.7</c:v>
                </c:pt>
                <c:pt idx="280">
                  <c:v>2.7</c:v>
                </c:pt>
                <c:pt idx="281">
                  <c:v>2.2999999999999998</c:v>
                </c:pt>
                <c:pt idx="282">
                  <c:v>3</c:v>
                </c:pt>
                <c:pt idx="283">
                  <c:v>3.3</c:v>
                </c:pt>
                <c:pt idx="284">
                  <c:v>4.7</c:v>
                </c:pt>
                <c:pt idx="285">
                  <c:v>4</c:v>
                </c:pt>
                <c:pt idx="286">
                  <c:v>4.3</c:v>
                </c:pt>
                <c:pt idx="287">
                  <c:v>3.3</c:v>
                </c:pt>
                <c:pt idx="288">
                  <c:v>3.3</c:v>
                </c:pt>
                <c:pt idx="289">
                  <c:v>3.7</c:v>
                </c:pt>
                <c:pt idx="290">
                  <c:v>4.3</c:v>
                </c:pt>
                <c:pt idx="291">
                  <c:v>4.3</c:v>
                </c:pt>
                <c:pt idx="292">
                  <c:v>4.3</c:v>
                </c:pt>
                <c:pt idx="293">
                  <c:v>4</c:v>
                </c:pt>
                <c:pt idx="294">
                  <c:v>3.7</c:v>
                </c:pt>
                <c:pt idx="295">
                  <c:v>3.3</c:v>
                </c:pt>
                <c:pt idx="296">
                  <c:v>4</c:v>
                </c:pt>
                <c:pt idx="297">
                  <c:v>5.7</c:v>
                </c:pt>
                <c:pt idx="298">
                  <c:v>6.3</c:v>
                </c:pt>
                <c:pt idx="299">
                  <c:v>6.7</c:v>
                </c:pt>
                <c:pt idx="300">
                  <c:v>5.7</c:v>
                </c:pt>
                <c:pt idx="301">
                  <c:v>7.7</c:v>
                </c:pt>
                <c:pt idx="302">
                  <c:v>6.7</c:v>
                </c:pt>
                <c:pt idx="303">
                  <c:v>6</c:v>
                </c:pt>
                <c:pt idx="304">
                  <c:v>3</c:v>
                </c:pt>
                <c:pt idx="305">
                  <c:v>2.7</c:v>
                </c:pt>
                <c:pt idx="306">
                  <c:v>2.7</c:v>
                </c:pt>
                <c:pt idx="307">
                  <c:v>2.7</c:v>
                </c:pt>
                <c:pt idx="308">
                  <c:v>2.7</c:v>
                </c:pt>
                <c:pt idx="309">
                  <c:v>3</c:v>
                </c:pt>
                <c:pt idx="310">
                  <c:v>3</c:v>
                </c:pt>
                <c:pt idx="311">
                  <c:v>3.3</c:v>
                </c:pt>
                <c:pt idx="312">
                  <c:v>2.7</c:v>
                </c:pt>
                <c:pt idx="313">
                  <c:v>4</c:v>
                </c:pt>
                <c:pt idx="314">
                  <c:v>4</c:v>
                </c:pt>
                <c:pt idx="315">
                  <c:v>5.3</c:v>
                </c:pt>
                <c:pt idx="316">
                  <c:v>4.3</c:v>
                </c:pt>
                <c:pt idx="317">
                  <c:v>4.3</c:v>
                </c:pt>
                <c:pt idx="318">
                  <c:v>3.7</c:v>
                </c:pt>
                <c:pt idx="319">
                  <c:v>3</c:v>
                </c:pt>
                <c:pt idx="320">
                  <c:v>3.3</c:v>
                </c:pt>
                <c:pt idx="321">
                  <c:v>3.3</c:v>
                </c:pt>
                <c:pt idx="322">
                  <c:v>3.7</c:v>
                </c:pt>
                <c:pt idx="323">
                  <c:v>2.2999999999999998</c:v>
                </c:pt>
                <c:pt idx="324">
                  <c:v>1.3</c:v>
                </c:pt>
                <c:pt idx="325">
                  <c:v>2</c:v>
                </c:pt>
                <c:pt idx="326">
                  <c:v>3</c:v>
                </c:pt>
                <c:pt idx="327">
                  <c:v>3.7</c:v>
                </c:pt>
                <c:pt idx="328">
                  <c:v>4</c:v>
                </c:pt>
                <c:pt idx="329">
                  <c:v>4</c:v>
                </c:pt>
                <c:pt idx="330">
                  <c:v>5.3</c:v>
                </c:pt>
                <c:pt idx="331">
                  <c:v>5.7</c:v>
                </c:pt>
                <c:pt idx="332">
                  <c:v>5.3</c:v>
                </c:pt>
                <c:pt idx="333">
                  <c:v>5.3</c:v>
                </c:pt>
                <c:pt idx="334">
                  <c:v>5</c:v>
                </c:pt>
                <c:pt idx="335">
                  <c:v>5.7</c:v>
                </c:pt>
                <c:pt idx="336">
                  <c:v>5.7</c:v>
                </c:pt>
                <c:pt idx="337">
                  <c:v>6.3</c:v>
                </c:pt>
                <c:pt idx="338">
                  <c:v>6</c:v>
                </c:pt>
                <c:pt idx="339">
                  <c:v>5</c:v>
                </c:pt>
                <c:pt idx="340">
                  <c:v>4</c:v>
                </c:pt>
                <c:pt idx="341">
                  <c:v>4.3</c:v>
                </c:pt>
                <c:pt idx="342">
                  <c:v>4.3</c:v>
                </c:pt>
                <c:pt idx="343">
                  <c:v>4.3</c:v>
                </c:pt>
                <c:pt idx="344">
                  <c:v>4.3</c:v>
                </c:pt>
                <c:pt idx="345">
                  <c:v>4</c:v>
                </c:pt>
                <c:pt idx="346">
                  <c:v>3.3</c:v>
                </c:pt>
                <c:pt idx="347">
                  <c:v>2.7</c:v>
                </c:pt>
                <c:pt idx="348">
                  <c:v>2.7</c:v>
                </c:pt>
                <c:pt idx="349">
                  <c:v>2.7</c:v>
                </c:pt>
                <c:pt idx="350">
                  <c:v>2.7</c:v>
                </c:pt>
                <c:pt idx="351">
                  <c:v>2</c:v>
                </c:pt>
                <c:pt idx="352">
                  <c:v>1.7</c:v>
                </c:pt>
                <c:pt idx="353">
                  <c:v>1.7</c:v>
                </c:pt>
                <c:pt idx="354">
                  <c:v>2.2999999999999998</c:v>
                </c:pt>
                <c:pt idx="355">
                  <c:v>2.7</c:v>
                </c:pt>
                <c:pt idx="356">
                  <c:v>3.3</c:v>
                </c:pt>
                <c:pt idx="357">
                  <c:v>2.7</c:v>
                </c:pt>
                <c:pt idx="358">
                  <c:v>5.7</c:v>
                </c:pt>
                <c:pt idx="359">
                  <c:v>4.3</c:v>
                </c:pt>
                <c:pt idx="360">
                  <c:v>6.7</c:v>
                </c:pt>
                <c:pt idx="361">
                  <c:v>7</c:v>
                </c:pt>
                <c:pt idx="362">
                  <c:v>9.6999999999999993</c:v>
                </c:pt>
                <c:pt idx="363">
                  <c:v>9.6999999999999993</c:v>
                </c:pt>
                <c:pt idx="364">
                  <c:v>8.6999999999999993</c:v>
                </c:pt>
                <c:pt idx="365">
                  <c:v>8.6999999999999993</c:v>
                </c:pt>
                <c:pt idx="366">
                  <c:v>7</c:v>
                </c:pt>
                <c:pt idx="367">
                  <c:v>5.7</c:v>
                </c:pt>
                <c:pt idx="368">
                  <c:v>5</c:v>
                </c:pt>
                <c:pt idx="369">
                  <c:v>7</c:v>
                </c:pt>
                <c:pt idx="370">
                  <c:v>5.7</c:v>
                </c:pt>
                <c:pt idx="371">
                  <c:v>4.3</c:v>
                </c:pt>
                <c:pt idx="372">
                  <c:v>2.2999999999999998</c:v>
                </c:pt>
                <c:pt idx="373">
                  <c:v>2.2999999999999998</c:v>
                </c:pt>
                <c:pt idx="374">
                  <c:v>2.7</c:v>
                </c:pt>
                <c:pt idx="375">
                  <c:v>3.3</c:v>
                </c:pt>
                <c:pt idx="376">
                  <c:v>3.3</c:v>
                </c:pt>
                <c:pt idx="377">
                  <c:v>3.7</c:v>
                </c:pt>
                <c:pt idx="378">
                  <c:v>4</c:v>
                </c:pt>
                <c:pt idx="379">
                  <c:v>4</c:v>
                </c:pt>
                <c:pt idx="380">
                  <c:v>3</c:v>
                </c:pt>
                <c:pt idx="381">
                  <c:v>2</c:v>
                </c:pt>
                <c:pt idx="382">
                  <c:v>2</c:v>
                </c:pt>
                <c:pt idx="383">
                  <c:v>1.7</c:v>
                </c:pt>
                <c:pt idx="384">
                  <c:v>1.7</c:v>
                </c:pt>
                <c:pt idx="385">
                  <c:v>1.7</c:v>
                </c:pt>
                <c:pt idx="386">
                  <c:v>3</c:v>
                </c:pt>
                <c:pt idx="387">
                  <c:v>3.7</c:v>
                </c:pt>
                <c:pt idx="388">
                  <c:v>5.7</c:v>
                </c:pt>
                <c:pt idx="389">
                  <c:v>5.7</c:v>
                </c:pt>
                <c:pt idx="390">
                  <c:v>6</c:v>
                </c:pt>
                <c:pt idx="391">
                  <c:v>3.7</c:v>
                </c:pt>
                <c:pt idx="392">
                  <c:v>3.3</c:v>
                </c:pt>
                <c:pt idx="393">
                  <c:v>2.2999999999999998</c:v>
                </c:pt>
                <c:pt idx="394">
                  <c:v>2.7</c:v>
                </c:pt>
                <c:pt idx="395">
                  <c:v>3</c:v>
                </c:pt>
                <c:pt idx="396">
                  <c:v>3.7</c:v>
                </c:pt>
                <c:pt idx="397">
                  <c:v>4.3</c:v>
                </c:pt>
                <c:pt idx="398">
                  <c:v>3.3</c:v>
                </c:pt>
                <c:pt idx="399">
                  <c:v>2.7</c:v>
                </c:pt>
                <c:pt idx="400">
                  <c:v>1.3</c:v>
                </c:pt>
                <c:pt idx="401">
                  <c:v>1.3</c:v>
                </c:pt>
                <c:pt idx="402">
                  <c:v>0.7</c:v>
                </c:pt>
                <c:pt idx="403">
                  <c:v>1.7</c:v>
                </c:pt>
                <c:pt idx="404">
                  <c:v>1.7</c:v>
                </c:pt>
                <c:pt idx="405">
                  <c:v>2.2999999999999998</c:v>
                </c:pt>
                <c:pt idx="406">
                  <c:v>3.7</c:v>
                </c:pt>
                <c:pt idx="407">
                  <c:v>4.3</c:v>
                </c:pt>
                <c:pt idx="408">
                  <c:v>4.3</c:v>
                </c:pt>
                <c:pt idx="409">
                  <c:v>3.3</c:v>
                </c:pt>
                <c:pt idx="410">
                  <c:v>2.2999999999999998</c:v>
                </c:pt>
                <c:pt idx="411">
                  <c:v>2.2999999999999998</c:v>
                </c:pt>
                <c:pt idx="412">
                  <c:v>2.7</c:v>
                </c:pt>
                <c:pt idx="413">
                  <c:v>5</c:v>
                </c:pt>
                <c:pt idx="414">
                  <c:v>6.3</c:v>
                </c:pt>
                <c:pt idx="415">
                  <c:v>8.3000000000000007</c:v>
                </c:pt>
                <c:pt idx="416">
                  <c:v>9.3000000000000007</c:v>
                </c:pt>
                <c:pt idx="417">
                  <c:v>10</c:v>
                </c:pt>
                <c:pt idx="418">
                  <c:v>8.6999999999999993</c:v>
                </c:pt>
                <c:pt idx="419">
                  <c:v>7.7</c:v>
                </c:pt>
                <c:pt idx="420">
                  <c:v>6.3</c:v>
                </c:pt>
                <c:pt idx="421">
                  <c:v>6.7</c:v>
                </c:pt>
                <c:pt idx="422">
                  <c:v>7</c:v>
                </c:pt>
                <c:pt idx="423">
                  <c:v>7.3</c:v>
                </c:pt>
                <c:pt idx="424">
                  <c:v>7</c:v>
                </c:pt>
                <c:pt idx="425">
                  <c:v>6</c:v>
                </c:pt>
                <c:pt idx="426">
                  <c:v>6</c:v>
                </c:pt>
                <c:pt idx="427">
                  <c:v>5.7</c:v>
                </c:pt>
                <c:pt idx="428">
                  <c:v>7</c:v>
                </c:pt>
                <c:pt idx="429">
                  <c:v>9.6999999999999993</c:v>
                </c:pt>
                <c:pt idx="430">
                  <c:v>10</c:v>
                </c:pt>
                <c:pt idx="431">
                  <c:v>11.7</c:v>
                </c:pt>
                <c:pt idx="432">
                  <c:v>10</c:v>
                </c:pt>
                <c:pt idx="433">
                  <c:v>11</c:v>
                </c:pt>
                <c:pt idx="434">
                  <c:v>10.3</c:v>
                </c:pt>
                <c:pt idx="435">
                  <c:v>10.3</c:v>
                </c:pt>
                <c:pt idx="436">
                  <c:v>9.6999999999999993</c:v>
                </c:pt>
                <c:pt idx="437">
                  <c:v>11.3</c:v>
                </c:pt>
                <c:pt idx="438">
                  <c:v>12</c:v>
                </c:pt>
                <c:pt idx="439">
                  <c:v>13</c:v>
                </c:pt>
                <c:pt idx="440">
                  <c:v>9.6999999999999993</c:v>
                </c:pt>
                <c:pt idx="441">
                  <c:v>9</c:v>
                </c:pt>
                <c:pt idx="442">
                  <c:v>7.7</c:v>
                </c:pt>
                <c:pt idx="443">
                  <c:v>8</c:v>
                </c:pt>
                <c:pt idx="444">
                  <c:v>7</c:v>
                </c:pt>
                <c:pt idx="445">
                  <c:v>7</c:v>
                </c:pt>
                <c:pt idx="446">
                  <c:v>7</c:v>
                </c:pt>
                <c:pt idx="447">
                  <c:v>7</c:v>
                </c:pt>
                <c:pt idx="448">
                  <c:v>6.7</c:v>
                </c:pt>
                <c:pt idx="449">
                  <c:v>7.3</c:v>
                </c:pt>
                <c:pt idx="450">
                  <c:v>9.6999999999999993</c:v>
                </c:pt>
                <c:pt idx="451">
                  <c:v>11.3</c:v>
                </c:pt>
                <c:pt idx="452">
                  <c:v>10</c:v>
                </c:pt>
                <c:pt idx="453">
                  <c:v>7.7</c:v>
                </c:pt>
                <c:pt idx="454">
                  <c:v>6.3</c:v>
                </c:pt>
                <c:pt idx="455">
                  <c:v>7.3</c:v>
                </c:pt>
                <c:pt idx="456">
                  <c:v>7.7</c:v>
                </c:pt>
                <c:pt idx="457">
                  <c:v>8.6999999999999993</c:v>
                </c:pt>
                <c:pt idx="458">
                  <c:v>7.3</c:v>
                </c:pt>
                <c:pt idx="459">
                  <c:v>9</c:v>
                </c:pt>
                <c:pt idx="460">
                  <c:v>9</c:v>
                </c:pt>
                <c:pt idx="461">
                  <c:v>12.3</c:v>
                </c:pt>
                <c:pt idx="462">
                  <c:v>14</c:v>
                </c:pt>
                <c:pt idx="463">
                  <c:v>14</c:v>
                </c:pt>
                <c:pt idx="464">
                  <c:v>11</c:v>
                </c:pt>
                <c:pt idx="465">
                  <c:v>7.7</c:v>
                </c:pt>
                <c:pt idx="466">
                  <c:v>5.7</c:v>
                </c:pt>
                <c:pt idx="467">
                  <c:v>3.7</c:v>
                </c:pt>
                <c:pt idx="468">
                  <c:v>2.2999999999999998</c:v>
                </c:pt>
                <c:pt idx="469">
                  <c:v>1.7</c:v>
                </c:pt>
                <c:pt idx="470">
                  <c:v>1.7</c:v>
                </c:pt>
                <c:pt idx="471">
                  <c:v>1.7</c:v>
                </c:pt>
                <c:pt idx="472">
                  <c:v>1.7</c:v>
                </c:pt>
                <c:pt idx="473">
                  <c:v>2</c:v>
                </c:pt>
                <c:pt idx="474">
                  <c:v>1.3</c:v>
                </c:pt>
                <c:pt idx="475">
                  <c:v>1.3</c:v>
                </c:pt>
                <c:pt idx="476">
                  <c:v>1</c:v>
                </c:pt>
                <c:pt idx="477">
                  <c:v>2</c:v>
                </c:pt>
                <c:pt idx="478">
                  <c:v>2</c:v>
                </c:pt>
                <c:pt idx="479">
                  <c:v>3</c:v>
                </c:pt>
                <c:pt idx="480">
                  <c:v>2</c:v>
                </c:pt>
                <c:pt idx="481">
                  <c:v>1.3</c:v>
                </c:pt>
                <c:pt idx="482">
                  <c:v>1.3</c:v>
                </c:pt>
                <c:pt idx="483">
                  <c:v>3</c:v>
                </c:pt>
                <c:pt idx="484">
                  <c:v>4.7</c:v>
                </c:pt>
                <c:pt idx="485">
                  <c:v>5.3</c:v>
                </c:pt>
                <c:pt idx="486">
                  <c:v>7.7</c:v>
                </c:pt>
                <c:pt idx="487">
                  <c:v>7.3</c:v>
                </c:pt>
                <c:pt idx="488">
                  <c:v>7.7</c:v>
                </c:pt>
                <c:pt idx="489">
                  <c:v>5.3</c:v>
                </c:pt>
                <c:pt idx="490">
                  <c:v>6</c:v>
                </c:pt>
                <c:pt idx="491">
                  <c:v>6</c:v>
                </c:pt>
                <c:pt idx="492">
                  <c:v>7.3</c:v>
                </c:pt>
                <c:pt idx="493">
                  <c:v>8.3000000000000007</c:v>
                </c:pt>
                <c:pt idx="494">
                  <c:v>9.3000000000000007</c:v>
                </c:pt>
                <c:pt idx="495">
                  <c:v>10</c:v>
                </c:pt>
                <c:pt idx="496">
                  <c:v>10.3</c:v>
                </c:pt>
                <c:pt idx="497">
                  <c:v>9.3000000000000007</c:v>
                </c:pt>
                <c:pt idx="498">
                  <c:v>8.3000000000000007</c:v>
                </c:pt>
                <c:pt idx="499">
                  <c:v>6</c:v>
                </c:pt>
                <c:pt idx="500">
                  <c:v>4.3</c:v>
                </c:pt>
                <c:pt idx="501">
                  <c:v>2</c:v>
                </c:pt>
                <c:pt idx="502">
                  <c:v>2</c:v>
                </c:pt>
                <c:pt idx="503">
                  <c:v>2</c:v>
                </c:pt>
                <c:pt idx="504">
                  <c:v>2</c:v>
                </c:pt>
                <c:pt idx="505">
                  <c:v>1.3</c:v>
                </c:pt>
                <c:pt idx="506">
                  <c:v>1.3</c:v>
                </c:pt>
                <c:pt idx="507">
                  <c:v>1</c:v>
                </c:pt>
                <c:pt idx="508">
                  <c:v>1.3</c:v>
                </c:pt>
                <c:pt idx="509">
                  <c:v>2.2999999999999998</c:v>
                </c:pt>
                <c:pt idx="510">
                  <c:v>2.7</c:v>
                </c:pt>
                <c:pt idx="511">
                  <c:v>2.7</c:v>
                </c:pt>
                <c:pt idx="512">
                  <c:v>1.3</c:v>
                </c:pt>
                <c:pt idx="513">
                  <c:v>1.3</c:v>
                </c:pt>
                <c:pt idx="514">
                  <c:v>1.3</c:v>
                </c:pt>
                <c:pt idx="515">
                  <c:v>1.7</c:v>
                </c:pt>
                <c:pt idx="516">
                  <c:v>1.7</c:v>
                </c:pt>
                <c:pt idx="517">
                  <c:v>1.3</c:v>
                </c:pt>
                <c:pt idx="518">
                  <c:v>1</c:v>
                </c:pt>
                <c:pt idx="519">
                  <c:v>1</c:v>
                </c:pt>
                <c:pt idx="520">
                  <c:v>1</c:v>
                </c:pt>
                <c:pt idx="521">
                  <c:v>1.3</c:v>
                </c:pt>
                <c:pt idx="522">
                  <c:v>2</c:v>
                </c:pt>
                <c:pt idx="523">
                  <c:v>2.2999999999999998</c:v>
                </c:pt>
                <c:pt idx="524">
                  <c:v>2.7</c:v>
                </c:pt>
                <c:pt idx="525">
                  <c:v>2.2999999999999998</c:v>
                </c:pt>
                <c:pt idx="526">
                  <c:v>2.2999999999999998</c:v>
                </c:pt>
                <c:pt idx="527">
                  <c:v>1.7</c:v>
                </c:pt>
                <c:pt idx="528">
                  <c:v>3</c:v>
                </c:pt>
                <c:pt idx="529">
                  <c:v>3</c:v>
                </c:pt>
                <c:pt idx="530">
                  <c:v>3.7</c:v>
                </c:pt>
                <c:pt idx="531">
                  <c:v>3</c:v>
                </c:pt>
                <c:pt idx="532">
                  <c:v>2.2999999999999998</c:v>
                </c:pt>
                <c:pt idx="533">
                  <c:v>2.7</c:v>
                </c:pt>
                <c:pt idx="534">
                  <c:v>3</c:v>
                </c:pt>
                <c:pt idx="535">
                  <c:v>4</c:v>
                </c:pt>
                <c:pt idx="536">
                  <c:v>3.3</c:v>
                </c:pt>
                <c:pt idx="537">
                  <c:v>2.2999999999999998</c:v>
                </c:pt>
                <c:pt idx="538">
                  <c:v>1.7</c:v>
                </c:pt>
                <c:pt idx="539">
                  <c:v>2</c:v>
                </c:pt>
                <c:pt idx="540">
                  <c:v>2.7</c:v>
                </c:pt>
                <c:pt idx="541">
                  <c:v>2.7</c:v>
                </c:pt>
                <c:pt idx="542">
                  <c:v>2.7</c:v>
                </c:pt>
                <c:pt idx="543">
                  <c:v>1.7</c:v>
                </c:pt>
                <c:pt idx="544">
                  <c:v>2</c:v>
                </c:pt>
                <c:pt idx="545">
                  <c:v>2</c:v>
                </c:pt>
                <c:pt idx="546">
                  <c:v>3</c:v>
                </c:pt>
                <c:pt idx="547">
                  <c:v>3</c:v>
                </c:pt>
                <c:pt idx="548">
                  <c:v>3.3</c:v>
                </c:pt>
                <c:pt idx="549">
                  <c:v>2.7</c:v>
                </c:pt>
                <c:pt idx="550">
                  <c:v>3.7</c:v>
                </c:pt>
                <c:pt idx="551">
                  <c:v>4.7</c:v>
                </c:pt>
                <c:pt idx="552">
                  <c:v>5</c:v>
                </c:pt>
                <c:pt idx="553">
                  <c:v>5</c:v>
                </c:pt>
                <c:pt idx="554">
                  <c:v>3.7</c:v>
                </c:pt>
                <c:pt idx="555">
                  <c:v>2.7</c:v>
                </c:pt>
                <c:pt idx="556">
                  <c:v>1.7</c:v>
                </c:pt>
                <c:pt idx="557">
                  <c:v>1.3</c:v>
                </c:pt>
                <c:pt idx="558">
                  <c:v>1.3</c:v>
                </c:pt>
                <c:pt idx="559">
                  <c:v>1</c:v>
                </c:pt>
                <c:pt idx="560">
                  <c:v>1</c:v>
                </c:pt>
                <c:pt idx="561">
                  <c:v>1.3</c:v>
                </c:pt>
                <c:pt idx="562">
                  <c:v>1.7</c:v>
                </c:pt>
                <c:pt idx="563">
                  <c:v>2</c:v>
                </c:pt>
                <c:pt idx="564">
                  <c:v>1.7</c:v>
                </c:pt>
                <c:pt idx="565">
                  <c:v>1.3</c:v>
                </c:pt>
                <c:pt idx="566">
                  <c:v>1.3</c:v>
                </c:pt>
                <c:pt idx="567">
                  <c:v>1.7</c:v>
                </c:pt>
                <c:pt idx="568">
                  <c:v>2</c:v>
                </c:pt>
                <c:pt idx="569">
                  <c:v>2</c:v>
                </c:pt>
                <c:pt idx="570">
                  <c:v>2</c:v>
                </c:pt>
                <c:pt idx="571">
                  <c:v>1.7</c:v>
                </c:pt>
                <c:pt idx="572">
                  <c:v>1.3</c:v>
                </c:pt>
                <c:pt idx="573">
                  <c:v>1.3</c:v>
                </c:pt>
                <c:pt idx="574">
                  <c:v>2.2999999999999998</c:v>
                </c:pt>
                <c:pt idx="575">
                  <c:v>2.7</c:v>
                </c:pt>
                <c:pt idx="576">
                  <c:v>3.3</c:v>
                </c:pt>
                <c:pt idx="577">
                  <c:v>3</c:v>
                </c:pt>
                <c:pt idx="578">
                  <c:v>3</c:v>
                </c:pt>
                <c:pt idx="579">
                  <c:v>2.7</c:v>
                </c:pt>
                <c:pt idx="580">
                  <c:v>3</c:v>
                </c:pt>
                <c:pt idx="581">
                  <c:v>5</c:v>
                </c:pt>
                <c:pt idx="582">
                  <c:v>4.7</c:v>
                </c:pt>
                <c:pt idx="583">
                  <c:v>5.3</c:v>
                </c:pt>
                <c:pt idx="584">
                  <c:v>5.7</c:v>
                </c:pt>
                <c:pt idx="585">
                  <c:v>6.3</c:v>
                </c:pt>
                <c:pt idx="586">
                  <c:v>7</c:v>
                </c:pt>
                <c:pt idx="587">
                  <c:v>5.7</c:v>
                </c:pt>
                <c:pt idx="588">
                  <c:v>5</c:v>
                </c:pt>
                <c:pt idx="589">
                  <c:v>2.2999999999999998</c:v>
                </c:pt>
                <c:pt idx="590">
                  <c:v>1</c:v>
                </c:pt>
                <c:pt idx="591">
                  <c:v>1</c:v>
                </c:pt>
                <c:pt idx="592">
                  <c:v>1.3</c:v>
                </c:pt>
                <c:pt idx="593">
                  <c:v>1</c:v>
                </c:pt>
                <c:pt idx="594">
                  <c:v>0.7</c:v>
                </c:pt>
                <c:pt idx="595">
                  <c:v>0.7</c:v>
                </c:pt>
                <c:pt idx="596">
                  <c:v>1</c:v>
                </c:pt>
                <c:pt idx="597">
                  <c:v>1</c:v>
                </c:pt>
                <c:pt idx="598">
                  <c:v>0.7</c:v>
                </c:pt>
                <c:pt idx="599">
                  <c:v>0.3</c:v>
                </c:pt>
                <c:pt idx="600">
                  <c:v>0.3</c:v>
                </c:pt>
                <c:pt idx="601">
                  <c:v>0.7</c:v>
                </c:pt>
                <c:pt idx="602">
                  <c:v>0.3</c:v>
                </c:pt>
                <c:pt idx="603">
                  <c:v>0.3</c:v>
                </c:pt>
                <c:pt idx="604">
                  <c:v>0</c:v>
                </c:pt>
                <c:pt idx="605">
                  <c:v>0</c:v>
                </c:pt>
                <c:pt idx="606">
                  <c:v>0</c:v>
                </c:pt>
                <c:pt idx="607">
                  <c:v>0</c:v>
                </c:pt>
                <c:pt idx="608">
                  <c:v>0.3</c:v>
                </c:pt>
                <c:pt idx="609">
                  <c:v>0.3</c:v>
                </c:pt>
                <c:pt idx="610">
                  <c:v>1</c:v>
                </c:pt>
                <c:pt idx="611">
                  <c:v>1</c:v>
                </c:pt>
                <c:pt idx="612">
                  <c:v>1</c:v>
                </c:pt>
                <c:pt idx="613">
                  <c:v>0.3</c:v>
                </c:pt>
                <c:pt idx="614">
                  <c:v>1</c:v>
                </c:pt>
                <c:pt idx="615">
                  <c:v>1.3</c:v>
                </c:pt>
                <c:pt idx="616">
                  <c:v>2</c:v>
                </c:pt>
                <c:pt idx="617">
                  <c:v>2.7</c:v>
                </c:pt>
                <c:pt idx="618">
                  <c:v>3.3</c:v>
                </c:pt>
                <c:pt idx="619">
                  <c:v>5</c:v>
                </c:pt>
                <c:pt idx="620">
                  <c:v>5</c:v>
                </c:pt>
                <c:pt idx="621">
                  <c:v>8.3000000000000007</c:v>
                </c:pt>
                <c:pt idx="622">
                  <c:v>9.6999999999999993</c:v>
                </c:pt>
                <c:pt idx="623">
                  <c:v>11.7</c:v>
                </c:pt>
                <c:pt idx="624">
                  <c:v>10.3</c:v>
                </c:pt>
                <c:pt idx="625">
                  <c:v>10.7</c:v>
                </c:pt>
                <c:pt idx="626">
                  <c:v>11.7</c:v>
                </c:pt>
                <c:pt idx="627">
                  <c:v>13</c:v>
                </c:pt>
                <c:pt idx="628">
                  <c:v>17</c:v>
                </c:pt>
                <c:pt idx="629">
                  <c:v>19</c:v>
                </c:pt>
                <c:pt idx="630">
                  <c:v>21.7</c:v>
                </c:pt>
              </c:numCache>
            </c:numRef>
          </c:val>
          <c:extLst>
            <c:ext xmlns:c16="http://schemas.microsoft.com/office/drawing/2014/chart" uri="{C3380CC4-5D6E-409C-BE32-E72D297353CC}">
              <c16:uniqueId val="{00000000-48B0-490D-8555-A1A07D042FF8}"/>
            </c:ext>
          </c:extLst>
        </c:ser>
        <c:ser>
          <c:idx val="1"/>
          <c:order val="1"/>
          <c:tx>
            <c:strRef>
              <c:f>'5A'!$T$2</c:f>
              <c:strCache>
                <c:ptCount val="1"/>
                <c:pt idx="0">
                  <c:v>Cuts</c:v>
                </c:pt>
              </c:strCache>
            </c:strRef>
          </c:tx>
          <c:spPr>
            <a:solidFill>
              <a:srgbClr val="EB1C2D"/>
            </a:solidFill>
            <a:ln>
              <a:noFill/>
            </a:ln>
            <a:effectLst/>
          </c:spPr>
          <c:cat>
            <c:numRef>
              <c:f>'5A'!$R$3:$R$633</c:f>
              <c:numCache>
                <c:formatCode>m/d/yyyy</c:formatCode>
                <c:ptCount val="631"/>
                <c:pt idx="0">
                  <c:v>25569</c:v>
                </c:pt>
                <c:pt idx="1">
                  <c:v>25600</c:v>
                </c:pt>
                <c:pt idx="2">
                  <c:v>25628</c:v>
                </c:pt>
                <c:pt idx="3">
                  <c:v>25659</c:v>
                </c:pt>
                <c:pt idx="4">
                  <c:v>25689</c:v>
                </c:pt>
                <c:pt idx="5">
                  <c:v>25720</c:v>
                </c:pt>
                <c:pt idx="6">
                  <c:v>25750</c:v>
                </c:pt>
                <c:pt idx="7">
                  <c:v>25781</c:v>
                </c:pt>
                <c:pt idx="8">
                  <c:v>25812</c:v>
                </c:pt>
                <c:pt idx="9">
                  <c:v>25842</c:v>
                </c:pt>
                <c:pt idx="10">
                  <c:v>25873</c:v>
                </c:pt>
                <c:pt idx="11">
                  <c:v>25903</c:v>
                </c:pt>
                <c:pt idx="12">
                  <c:v>25934</c:v>
                </c:pt>
                <c:pt idx="13">
                  <c:v>25965</c:v>
                </c:pt>
                <c:pt idx="14">
                  <c:v>25993</c:v>
                </c:pt>
                <c:pt idx="15">
                  <c:v>26024</c:v>
                </c:pt>
                <c:pt idx="16">
                  <c:v>26054</c:v>
                </c:pt>
                <c:pt idx="17">
                  <c:v>26085</c:v>
                </c:pt>
                <c:pt idx="18">
                  <c:v>26115</c:v>
                </c:pt>
                <c:pt idx="19">
                  <c:v>26146</c:v>
                </c:pt>
                <c:pt idx="20">
                  <c:v>26177</c:v>
                </c:pt>
                <c:pt idx="21">
                  <c:v>26207</c:v>
                </c:pt>
                <c:pt idx="22">
                  <c:v>26238</c:v>
                </c:pt>
                <c:pt idx="23">
                  <c:v>26268</c:v>
                </c:pt>
                <c:pt idx="24">
                  <c:v>26299</c:v>
                </c:pt>
                <c:pt idx="25">
                  <c:v>26330</c:v>
                </c:pt>
                <c:pt idx="26">
                  <c:v>26359</c:v>
                </c:pt>
                <c:pt idx="27">
                  <c:v>26390</c:v>
                </c:pt>
                <c:pt idx="28">
                  <c:v>26420</c:v>
                </c:pt>
                <c:pt idx="29">
                  <c:v>26451</c:v>
                </c:pt>
                <c:pt idx="30">
                  <c:v>26481</c:v>
                </c:pt>
                <c:pt idx="31">
                  <c:v>26512</c:v>
                </c:pt>
                <c:pt idx="32">
                  <c:v>26543</c:v>
                </c:pt>
                <c:pt idx="33">
                  <c:v>26573</c:v>
                </c:pt>
                <c:pt idx="34">
                  <c:v>26604</c:v>
                </c:pt>
                <c:pt idx="35">
                  <c:v>26634</c:v>
                </c:pt>
                <c:pt idx="36">
                  <c:v>26665</c:v>
                </c:pt>
                <c:pt idx="37">
                  <c:v>26696</c:v>
                </c:pt>
                <c:pt idx="38">
                  <c:v>26724</c:v>
                </c:pt>
                <c:pt idx="39">
                  <c:v>26755</c:v>
                </c:pt>
                <c:pt idx="40">
                  <c:v>26785</c:v>
                </c:pt>
                <c:pt idx="41">
                  <c:v>26816</c:v>
                </c:pt>
                <c:pt idx="42">
                  <c:v>26846</c:v>
                </c:pt>
                <c:pt idx="43">
                  <c:v>26877</c:v>
                </c:pt>
                <c:pt idx="44">
                  <c:v>26908</c:v>
                </c:pt>
                <c:pt idx="45">
                  <c:v>26938</c:v>
                </c:pt>
                <c:pt idx="46">
                  <c:v>26969</c:v>
                </c:pt>
                <c:pt idx="47">
                  <c:v>26999</c:v>
                </c:pt>
                <c:pt idx="48">
                  <c:v>27030</c:v>
                </c:pt>
                <c:pt idx="49">
                  <c:v>27061</c:v>
                </c:pt>
                <c:pt idx="50">
                  <c:v>27089</c:v>
                </c:pt>
                <c:pt idx="51">
                  <c:v>27120</c:v>
                </c:pt>
                <c:pt idx="52">
                  <c:v>27150</c:v>
                </c:pt>
                <c:pt idx="53">
                  <c:v>27181</c:v>
                </c:pt>
                <c:pt idx="54">
                  <c:v>27211</c:v>
                </c:pt>
                <c:pt idx="55">
                  <c:v>27242</c:v>
                </c:pt>
                <c:pt idx="56">
                  <c:v>27273</c:v>
                </c:pt>
                <c:pt idx="57">
                  <c:v>27303</c:v>
                </c:pt>
                <c:pt idx="58">
                  <c:v>27334</c:v>
                </c:pt>
                <c:pt idx="59">
                  <c:v>27364</c:v>
                </c:pt>
                <c:pt idx="60">
                  <c:v>27395</c:v>
                </c:pt>
                <c:pt idx="61">
                  <c:v>27426</c:v>
                </c:pt>
                <c:pt idx="62">
                  <c:v>27454</c:v>
                </c:pt>
                <c:pt idx="63">
                  <c:v>27485</c:v>
                </c:pt>
                <c:pt idx="64">
                  <c:v>27515</c:v>
                </c:pt>
                <c:pt idx="65">
                  <c:v>27546</c:v>
                </c:pt>
                <c:pt idx="66">
                  <c:v>27576</c:v>
                </c:pt>
                <c:pt idx="67">
                  <c:v>27607</c:v>
                </c:pt>
                <c:pt idx="68">
                  <c:v>27638</c:v>
                </c:pt>
                <c:pt idx="69">
                  <c:v>27668</c:v>
                </c:pt>
                <c:pt idx="70">
                  <c:v>27699</c:v>
                </c:pt>
                <c:pt idx="71">
                  <c:v>27729</c:v>
                </c:pt>
                <c:pt idx="72">
                  <c:v>27760</c:v>
                </c:pt>
                <c:pt idx="73">
                  <c:v>27791</c:v>
                </c:pt>
                <c:pt idx="74">
                  <c:v>27820</c:v>
                </c:pt>
                <c:pt idx="75">
                  <c:v>27851</c:v>
                </c:pt>
                <c:pt idx="76">
                  <c:v>27881</c:v>
                </c:pt>
                <c:pt idx="77">
                  <c:v>27912</c:v>
                </c:pt>
                <c:pt idx="78">
                  <c:v>27942</c:v>
                </c:pt>
                <c:pt idx="79">
                  <c:v>27973</c:v>
                </c:pt>
                <c:pt idx="80">
                  <c:v>28004</c:v>
                </c:pt>
                <c:pt idx="81">
                  <c:v>28034</c:v>
                </c:pt>
                <c:pt idx="82">
                  <c:v>28065</c:v>
                </c:pt>
                <c:pt idx="83">
                  <c:v>28095</c:v>
                </c:pt>
                <c:pt idx="84">
                  <c:v>28126</c:v>
                </c:pt>
                <c:pt idx="85">
                  <c:v>28157</c:v>
                </c:pt>
                <c:pt idx="86">
                  <c:v>28185</c:v>
                </c:pt>
                <c:pt idx="87">
                  <c:v>28216</c:v>
                </c:pt>
                <c:pt idx="88">
                  <c:v>28246</c:v>
                </c:pt>
                <c:pt idx="89">
                  <c:v>28277</c:v>
                </c:pt>
                <c:pt idx="90">
                  <c:v>28307</c:v>
                </c:pt>
                <c:pt idx="91">
                  <c:v>28338</c:v>
                </c:pt>
                <c:pt idx="92">
                  <c:v>28369</c:v>
                </c:pt>
                <c:pt idx="93">
                  <c:v>28399</c:v>
                </c:pt>
                <c:pt idx="94">
                  <c:v>28430</c:v>
                </c:pt>
                <c:pt idx="95">
                  <c:v>28460</c:v>
                </c:pt>
                <c:pt idx="96">
                  <c:v>28491</c:v>
                </c:pt>
                <c:pt idx="97">
                  <c:v>28522</c:v>
                </c:pt>
                <c:pt idx="98">
                  <c:v>28550</c:v>
                </c:pt>
                <c:pt idx="99">
                  <c:v>28581</c:v>
                </c:pt>
                <c:pt idx="100">
                  <c:v>28611</c:v>
                </c:pt>
                <c:pt idx="101">
                  <c:v>28642</c:v>
                </c:pt>
                <c:pt idx="102">
                  <c:v>28672</c:v>
                </c:pt>
                <c:pt idx="103">
                  <c:v>28703</c:v>
                </c:pt>
                <c:pt idx="104">
                  <c:v>28734</c:v>
                </c:pt>
                <c:pt idx="105">
                  <c:v>28764</c:v>
                </c:pt>
                <c:pt idx="106">
                  <c:v>28795</c:v>
                </c:pt>
                <c:pt idx="107">
                  <c:v>28825</c:v>
                </c:pt>
                <c:pt idx="108">
                  <c:v>28856</c:v>
                </c:pt>
                <c:pt idx="109">
                  <c:v>28887</c:v>
                </c:pt>
                <c:pt idx="110">
                  <c:v>28915</c:v>
                </c:pt>
                <c:pt idx="111">
                  <c:v>28946</c:v>
                </c:pt>
                <c:pt idx="112">
                  <c:v>28976</c:v>
                </c:pt>
                <c:pt idx="113">
                  <c:v>29007</c:v>
                </c:pt>
                <c:pt idx="114">
                  <c:v>29037</c:v>
                </c:pt>
                <c:pt idx="115">
                  <c:v>29068</c:v>
                </c:pt>
                <c:pt idx="116">
                  <c:v>29099</c:v>
                </c:pt>
                <c:pt idx="117">
                  <c:v>29129</c:v>
                </c:pt>
                <c:pt idx="118">
                  <c:v>29160</c:v>
                </c:pt>
                <c:pt idx="119">
                  <c:v>29190</c:v>
                </c:pt>
                <c:pt idx="120">
                  <c:v>29221</c:v>
                </c:pt>
                <c:pt idx="121">
                  <c:v>29252</c:v>
                </c:pt>
                <c:pt idx="122">
                  <c:v>29281</c:v>
                </c:pt>
                <c:pt idx="123">
                  <c:v>29312</c:v>
                </c:pt>
                <c:pt idx="124">
                  <c:v>29342</c:v>
                </c:pt>
                <c:pt idx="125">
                  <c:v>29373</c:v>
                </c:pt>
                <c:pt idx="126">
                  <c:v>29403</c:v>
                </c:pt>
                <c:pt idx="127">
                  <c:v>29434</c:v>
                </c:pt>
                <c:pt idx="128">
                  <c:v>29465</c:v>
                </c:pt>
                <c:pt idx="129">
                  <c:v>29495</c:v>
                </c:pt>
                <c:pt idx="130">
                  <c:v>29526</c:v>
                </c:pt>
                <c:pt idx="131">
                  <c:v>29556</c:v>
                </c:pt>
                <c:pt idx="132">
                  <c:v>29587</c:v>
                </c:pt>
                <c:pt idx="133">
                  <c:v>29618</c:v>
                </c:pt>
                <c:pt idx="134">
                  <c:v>29646</c:v>
                </c:pt>
                <c:pt idx="135">
                  <c:v>29677</c:v>
                </c:pt>
                <c:pt idx="136">
                  <c:v>29707</c:v>
                </c:pt>
                <c:pt idx="137">
                  <c:v>29738</c:v>
                </c:pt>
                <c:pt idx="138">
                  <c:v>29768</c:v>
                </c:pt>
                <c:pt idx="139">
                  <c:v>29799</c:v>
                </c:pt>
                <c:pt idx="140">
                  <c:v>29830</c:v>
                </c:pt>
                <c:pt idx="141">
                  <c:v>29860</c:v>
                </c:pt>
                <c:pt idx="142">
                  <c:v>29891</c:v>
                </c:pt>
                <c:pt idx="143">
                  <c:v>29921</c:v>
                </c:pt>
                <c:pt idx="144">
                  <c:v>29952</c:v>
                </c:pt>
                <c:pt idx="145">
                  <c:v>29983</c:v>
                </c:pt>
                <c:pt idx="146">
                  <c:v>30011</c:v>
                </c:pt>
                <c:pt idx="147">
                  <c:v>30042</c:v>
                </c:pt>
                <c:pt idx="148">
                  <c:v>30072</c:v>
                </c:pt>
                <c:pt idx="149">
                  <c:v>30103</c:v>
                </c:pt>
                <c:pt idx="150">
                  <c:v>30133</c:v>
                </c:pt>
                <c:pt idx="151">
                  <c:v>30164</c:v>
                </c:pt>
                <c:pt idx="152">
                  <c:v>30195</c:v>
                </c:pt>
                <c:pt idx="153">
                  <c:v>30225</c:v>
                </c:pt>
                <c:pt idx="154">
                  <c:v>30256</c:v>
                </c:pt>
                <c:pt idx="155">
                  <c:v>30286</c:v>
                </c:pt>
                <c:pt idx="156">
                  <c:v>30317</c:v>
                </c:pt>
                <c:pt idx="157">
                  <c:v>30348</c:v>
                </c:pt>
                <c:pt idx="158">
                  <c:v>30376</c:v>
                </c:pt>
                <c:pt idx="159">
                  <c:v>30407</c:v>
                </c:pt>
                <c:pt idx="160">
                  <c:v>30437</c:v>
                </c:pt>
                <c:pt idx="161">
                  <c:v>30468</c:v>
                </c:pt>
                <c:pt idx="162">
                  <c:v>30498</c:v>
                </c:pt>
                <c:pt idx="163">
                  <c:v>30529</c:v>
                </c:pt>
                <c:pt idx="164">
                  <c:v>30560</c:v>
                </c:pt>
                <c:pt idx="165">
                  <c:v>30590</c:v>
                </c:pt>
                <c:pt idx="166">
                  <c:v>30621</c:v>
                </c:pt>
                <c:pt idx="167">
                  <c:v>30651</c:v>
                </c:pt>
                <c:pt idx="168">
                  <c:v>30682</c:v>
                </c:pt>
                <c:pt idx="169">
                  <c:v>30713</c:v>
                </c:pt>
                <c:pt idx="170">
                  <c:v>30742</c:v>
                </c:pt>
                <c:pt idx="171">
                  <c:v>30773</c:v>
                </c:pt>
                <c:pt idx="172">
                  <c:v>30803</c:v>
                </c:pt>
                <c:pt idx="173">
                  <c:v>30834</c:v>
                </c:pt>
                <c:pt idx="174">
                  <c:v>30864</c:v>
                </c:pt>
                <c:pt idx="175">
                  <c:v>30895</c:v>
                </c:pt>
                <c:pt idx="176">
                  <c:v>30926</c:v>
                </c:pt>
                <c:pt idx="177">
                  <c:v>30956</c:v>
                </c:pt>
                <c:pt idx="178">
                  <c:v>30987</c:v>
                </c:pt>
                <c:pt idx="179">
                  <c:v>31017</c:v>
                </c:pt>
                <c:pt idx="180">
                  <c:v>31048</c:v>
                </c:pt>
                <c:pt idx="181">
                  <c:v>31079</c:v>
                </c:pt>
                <c:pt idx="182">
                  <c:v>31107</c:v>
                </c:pt>
                <c:pt idx="183">
                  <c:v>31138</c:v>
                </c:pt>
                <c:pt idx="184">
                  <c:v>31168</c:v>
                </c:pt>
                <c:pt idx="185">
                  <c:v>31199</c:v>
                </c:pt>
                <c:pt idx="186">
                  <c:v>31229</c:v>
                </c:pt>
                <c:pt idx="187">
                  <c:v>31260</c:v>
                </c:pt>
                <c:pt idx="188">
                  <c:v>31291</c:v>
                </c:pt>
                <c:pt idx="189">
                  <c:v>31321</c:v>
                </c:pt>
                <c:pt idx="190">
                  <c:v>31352</c:v>
                </c:pt>
                <c:pt idx="191">
                  <c:v>31382</c:v>
                </c:pt>
                <c:pt idx="192">
                  <c:v>31413</c:v>
                </c:pt>
                <c:pt idx="193">
                  <c:v>31444</c:v>
                </c:pt>
                <c:pt idx="194">
                  <c:v>31472</c:v>
                </c:pt>
                <c:pt idx="195">
                  <c:v>31503</c:v>
                </c:pt>
                <c:pt idx="196">
                  <c:v>31533</c:v>
                </c:pt>
                <c:pt idx="197">
                  <c:v>31564</c:v>
                </c:pt>
                <c:pt idx="198">
                  <c:v>31594</c:v>
                </c:pt>
                <c:pt idx="199">
                  <c:v>31625</c:v>
                </c:pt>
                <c:pt idx="200">
                  <c:v>31656</c:v>
                </c:pt>
                <c:pt idx="201">
                  <c:v>31686</c:v>
                </c:pt>
                <c:pt idx="202">
                  <c:v>31717</c:v>
                </c:pt>
                <c:pt idx="203">
                  <c:v>31747</c:v>
                </c:pt>
                <c:pt idx="204">
                  <c:v>31778</c:v>
                </c:pt>
                <c:pt idx="205">
                  <c:v>31809</c:v>
                </c:pt>
                <c:pt idx="206">
                  <c:v>31837</c:v>
                </c:pt>
                <c:pt idx="207">
                  <c:v>31868</c:v>
                </c:pt>
                <c:pt idx="208">
                  <c:v>31898</c:v>
                </c:pt>
                <c:pt idx="209">
                  <c:v>31929</c:v>
                </c:pt>
                <c:pt idx="210">
                  <c:v>31959</c:v>
                </c:pt>
                <c:pt idx="211">
                  <c:v>31990</c:v>
                </c:pt>
                <c:pt idx="212">
                  <c:v>32021</c:v>
                </c:pt>
                <c:pt idx="213">
                  <c:v>32051</c:v>
                </c:pt>
                <c:pt idx="214">
                  <c:v>32082</c:v>
                </c:pt>
                <c:pt idx="215">
                  <c:v>32112</c:v>
                </c:pt>
                <c:pt idx="216">
                  <c:v>32143</c:v>
                </c:pt>
                <c:pt idx="217">
                  <c:v>32174</c:v>
                </c:pt>
                <c:pt idx="218">
                  <c:v>32203</c:v>
                </c:pt>
                <c:pt idx="219">
                  <c:v>32234</c:v>
                </c:pt>
                <c:pt idx="220">
                  <c:v>32264</c:v>
                </c:pt>
                <c:pt idx="221">
                  <c:v>32295</c:v>
                </c:pt>
                <c:pt idx="222">
                  <c:v>32325</c:v>
                </c:pt>
                <c:pt idx="223">
                  <c:v>32356</c:v>
                </c:pt>
                <c:pt idx="224">
                  <c:v>32387</c:v>
                </c:pt>
                <c:pt idx="225">
                  <c:v>32417</c:v>
                </c:pt>
                <c:pt idx="226">
                  <c:v>32448</c:v>
                </c:pt>
                <c:pt idx="227">
                  <c:v>32478</c:v>
                </c:pt>
                <c:pt idx="228">
                  <c:v>32509</c:v>
                </c:pt>
                <c:pt idx="229">
                  <c:v>32540</c:v>
                </c:pt>
                <c:pt idx="230">
                  <c:v>32568</c:v>
                </c:pt>
                <c:pt idx="231">
                  <c:v>32599</c:v>
                </c:pt>
                <c:pt idx="232">
                  <c:v>32629</c:v>
                </c:pt>
                <c:pt idx="233">
                  <c:v>32660</c:v>
                </c:pt>
                <c:pt idx="234">
                  <c:v>32690</c:v>
                </c:pt>
                <c:pt idx="235">
                  <c:v>32721</c:v>
                </c:pt>
                <c:pt idx="236">
                  <c:v>32752</c:v>
                </c:pt>
                <c:pt idx="237">
                  <c:v>32782</c:v>
                </c:pt>
                <c:pt idx="238">
                  <c:v>32813</c:v>
                </c:pt>
                <c:pt idx="239">
                  <c:v>32843</c:v>
                </c:pt>
                <c:pt idx="240">
                  <c:v>32874</c:v>
                </c:pt>
                <c:pt idx="241">
                  <c:v>32905</c:v>
                </c:pt>
                <c:pt idx="242">
                  <c:v>32933</c:v>
                </c:pt>
                <c:pt idx="243">
                  <c:v>32964</c:v>
                </c:pt>
                <c:pt idx="244">
                  <c:v>32994</c:v>
                </c:pt>
                <c:pt idx="245">
                  <c:v>33025</c:v>
                </c:pt>
                <c:pt idx="246">
                  <c:v>33055</c:v>
                </c:pt>
                <c:pt idx="247">
                  <c:v>33086</c:v>
                </c:pt>
                <c:pt idx="248">
                  <c:v>33117</c:v>
                </c:pt>
                <c:pt idx="249">
                  <c:v>33147</c:v>
                </c:pt>
                <c:pt idx="250">
                  <c:v>33178</c:v>
                </c:pt>
                <c:pt idx="251">
                  <c:v>33208</c:v>
                </c:pt>
                <c:pt idx="252">
                  <c:v>33239</c:v>
                </c:pt>
                <c:pt idx="253">
                  <c:v>33270</c:v>
                </c:pt>
                <c:pt idx="254">
                  <c:v>33298</c:v>
                </c:pt>
                <c:pt idx="255">
                  <c:v>33329</c:v>
                </c:pt>
                <c:pt idx="256">
                  <c:v>33359</c:v>
                </c:pt>
                <c:pt idx="257">
                  <c:v>33390</c:v>
                </c:pt>
                <c:pt idx="258">
                  <c:v>33420</c:v>
                </c:pt>
                <c:pt idx="259">
                  <c:v>33451</c:v>
                </c:pt>
                <c:pt idx="260">
                  <c:v>33482</c:v>
                </c:pt>
                <c:pt idx="261">
                  <c:v>33512</c:v>
                </c:pt>
                <c:pt idx="262">
                  <c:v>33543</c:v>
                </c:pt>
                <c:pt idx="263">
                  <c:v>33573</c:v>
                </c:pt>
                <c:pt idx="264">
                  <c:v>33604</c:v>
                </c:pt>
                <c:pt idx="265">
                  <c:v>33635</c:v>
                </c:pt>
                <c:pt idx="266">
                  <c:v>33664</c:v>
                </c:pt>
                <c:pt idx="267">
                  <c:v>33695</c:v>
                </c:pt>
                <c:pt idx="268">
                  <c:v>33725</c:v>
                </c:pt>
                <c:pt idx="269">
                  <c:v>33756</c:v>
                </c:pt>
                <c:pt idx="270">
                  <c:v>33786</c:v>
                </c:pt>
                <c:pt idx="271">
                  <c:v>33817</c:v>
                </c:pt>
                <c:pt idx="272">
                  <c:v>33848</c:v>
                </c:pt>
                <c:pt idx="273">
                  <c:v>33878</c:v>
                </c:pt>
                <c:pt idx="274">
                  <c:v>33909</c:v>
                </c:pt>
                <c:pt idx="275">
                  <c:v>33939</c:v>
                </c:pt>
                <c:pt idx="276">
                  <c:v>33970</c:v>
                </c:pt>
                <c:pt idx="277">
                  <c:v>34001</c:v>
                </c:pt>
                <c:pt idx="278">
                  <c:v>34029</c:v>
                </c:pt>
                <c:pt idx="279">
                  <c:v>34060</c:v>
                </c:pt>
                <c:pt idx="280">
                  <c:v>34090</c:v>
                </c:pt>
                <c:pt idx="281">
                  <c:v>34121</c:v>
                </c:pt>
                <c:pt idx="282">
                  <c:v>34151</c:v>
                </c:pt>
                <c:pt idx="283">
                  <c:v>34182</c:v>
                </c:pt>
                <c:pt idx="284">
                  <c:v>34213</c:v>
                </c:pt>
                <c:pt idx="285">
                  <c:v>34243</c:v>
                </c:pt>
                <c:pt idx="286">
                  <c:v>34274</c:v>
                </c:pt>
                <c:pt idx="287">
                  <c:v>34304</c:v>
                </c:pt>
                <c:pt idx="288">
                  <c:v>34335</c:v>
                </c:pt>
                <c:pt idx="289">
                  <c:v>34366</c:v>
                </c:pt>
                <c:pt idx="290">
                  <c:v>34394</c:v>
                </c:pt>
                <c:pt idx="291">
                  <c:v>34425</c:v>
                </c:pt>
                <c:pt idx="292">
                  <c:v>34455</c:v>
                </c:pt>
                <c:pt idx="293">
                  <c:v>34486</c:v>
                </c:pt>
                <c:pt idx="294">
                  <c:v>34516</c:v>
                </c:pt>
                <c:pt idx="295">
                  <c:v>34547</c:v>
                </c:pt>
                <c:pt idx="296">
                  <c:v>34578</c:v>
                </c:pt>
                <c:pt idx="297">
                  <c:v>34608</c:v>
                </c:pt>
                <c:pt idx="298">
                  <c:v>34639</c:v>
                </c:pt>
                <c:pt idx="299">
                  <c:v>34669</c:v>
                </c:pt>
                <c:pt idx="300">
                  <c:v>34700</c:v>
                </c:pt>
                <c:pt idx="301">
                  <c:v>34731</c:v>
                </c:pt>
                <c:pt idx="302">
                  <c:v>34759</c:v>
                </c:pt>
                <c:pt idx="303">
                  <c:v>34790</c:v>
                </c:pt>
                <c:pt idx="304">
                  <c:v>34820</c:v>
                </c:pt>
                <c:pt idx="305">
                  <c:v>34851</c:v>
                </c:pt>
                <c:pt idx="306">
                  <c:v>34881</c:v>
                </c:pt>
                <c:pt idx="307">
                  <c:v>34912</c:v>
                </c:pt>
                <c:pt idx="308">
                  <c:v>34943</c:v>
                </c:pt>
                <c:pt idx="309">
                  <c:v>34973</c:v>
                </c:pt>
                <c:pt idx="310">
                  <c:v>35004</c:v>
                </c:pt>
                <c:pt idx="311">
                  <c:v>35034</c:v>
                </c:pt>
                <c:pt idx="312">
                  <c:v>35065</c:v>
                </c:pt>
                <c:pt idx="313">
                  <c:v>35096</c:v>
                </c:pt>
                <c:pt idx="314">
                  <c:v>35125</c:v>
                </c:pt>
                <c:pt idx="315">
                  <c:v>35156</c:v>
                </c:pt>
                <c:pt idx="316">
                  <c:v>35186</c:v>
                </c:pt>
                <c:pt idx="317">
                  <c:v>35217</c:v>
                </c:pt>
                <c:pt idx="318">
                  <c:v>35247</c:v>
                </c:pt>
                <c:pt idx="319">
                  <c:v>35278</c:v>
                </c:pt>
                <c:pt idx="320">
                  <c:v>35309</c:v>
                </c:pt>
                <c:pt idx="321">
                  <c:v>35339</c:v>
                </c:pt>
                <c:pt idx="322">
                  <c:v>35370</c:v>
                </c:pt>
                <c:pt idx="323">
                  <c:v>35400</c:v>
                </c:pt>
                <c:pt idx="324">
                  <c:v>35431</c:v>
                </c:pt>
                <c:pt idx="325">
                  <c:v>35462</c:v>
                </c:pt>
                <c:pt idx="326">
                  <c:v>35490</c:v>
                </c:pt>
                <c:pt idx="327">
                  <c:v>35521</c:v>
                </c:pt>
                <c:pt idx="328">
                  <c:v>35551</c:v>
                </c:pt>
                <c:pt idx="329">
                  <c:v>35582</c:v>
                </c:pt>
                <c:pt idx="330">
                  <c:v>35612</c:v>
                </c:pt>
                <c:pt idx="331">
                  <c:v>35643</c:v>
                </c:pt>
                <c:pt idx="332">
                  <c:v>35674</c:v>
                </c:pt>
                <c:pt idx="333">
                  <c:v>35704</c:v>
                </c:pt>
                <c:pt idx="334">
                  <c:v>35735</c:v>
                </c:pt>
                <c:pt idx="335">
                  <c:v>35765</c:v>
                </c:pt>
                <c:pt idx="336">
                  <c:v>35796</c:v>
                </c:pt>
                <c:pt idx="337">
                  <c:v>35827</c:v>
                </c:pt>
                <c:pt idx="338">
                  <c:v>35855</c:v>
                </c:pt>
                <c:pt idx="339">
                  <c:v>35886</c:v>
                </c:pt>
                <c:pt idx="340">
                  <c:v>35916</c:v>
                </c:pt>
                <c:pt idx="341">
                  <c:v>35947</c:v>
                </c:pt>
                <c:pt idx="342">
                  <c:v>35977</c:v>
                </c:pt>
                <c:pt idx="343">
                  <c:v>36008</c:v>
                </c:pt>
                <c:pt idx="344">
                  <c:v>36039</c:v>
                </c:pt>
                <c:pt idx="345">
                  <c:v>36069</c:v>
                </c:pt>
                <c:pt idx="346">
                  <c:v>36100</c:v>
                </c:pt>
                <c:pt idx="347">
                  <c:v>36130</c:v>
                </c:pt>
                <c:pt idx="348">
                  <c:v>36161</c:v>
                </c:pt>
                <c:pt idx="349">
                  <c:v>36192</c:v>
                </c:pt>
                <c:pt idx="350">
                  <c:v>36220</c:v>
                </c:pt>
                <c:pt idx="351">
                  <c:v>36251</c:v>
                </c:pt>
                <c:pt idx="352">
                  <c:v>36281</c:v>
                </c:pt>
                <c:pt idx="353">
                  <c:v>36312</c:v>
                </c:pt>
                <c:pt idx="354">
                  <c:v>36342</c:v>
                </c:pt>
                <c:pt idx="355">
                  <c:v>36373</c:v>
                </c:pt>
                <c:pt idx="356">
                  <c:v>36404</c:v>
                </c:pt>
                <c:pt idx="357">
                  <c:v>36434</c:v>
                </c:pt>
                <c:pt idx="358">
                  <c:v>36465</c:v>
                </c:pt>
                <c:pt idx="359">
                  <c:v>36495</c:v>
                </c:pt>
                <c:pt idx="360">
                  <c:v>36526</c:v>
                </c:pt>
                <c:pt idx="361">
                  <c:v>36557</c:v>
                </c:pt>
                <c:pt idx="362">
                  <c:v>36586</c:v>
                </c:pt>
                <c:pt idx="363">
                  <c:v>36617</c:v>
                </c:pt>
                <c:pt idx="364">
                  <c:v>36647</c:v>
                </c:pt>
                <c:pt idx="365">
                  <c:v>36678</c:v>
                </c:pt>
                <c:pt idx="366">
                  <c:v>36708</c:v>
                </c:pt>
                <c:pt idx="367">
                  <c:v>36739</c:v>
                </c:pt>
                <c:pt idx="368">
                  <c:v>36770</c:v>
                </c:pt>
                <c:pt idx="369">
                  <c:v>36800</c:v>
                </c:pt>
                <c:pt idx="370">
                  <c:v>36831</c:v>
                </c:pt>
                <c:pt idx="371">
                  <c:v>36861</c:v>
                </c:pt>
                <c:pt idx="372">
                  <c:v>36892</c:v>
                </c:pt>
                <c:pt idx="373">
                  <c:v>36923</c:v>
                </c:pt>
                <c:pt idx="374">
                  <c:v>36951</c:v>
                </c:pt>
                <c:pt idx="375">
                  <c:v>36982</c:v>
                </c:pt>
                <c:pt idx="376">
                  <c:v>37012</c:v>
                </c:pt>
                <c:pt idx="377">
                  <c:v>37043</c:v>
                </c:pt>
                <c:pt idx="378">
                  <c:v>37073</c:v>
                </c:pt>
                <c:pt idx="379">
                  <c:v>37104</c:v>
                </c:pt>
                <c:pt idx="380">
                  <c:v>37135</c:v>
                </c:pt>
                <c:pt idx="381">
                  <c:v>37165</c:v>
                </c:pt>
                <c:pt idx="382">
                  <c:v>37196</c:v>
                </c:pt>
                <c:pt idx="383">
                  <c:v>37226</c:v>
                </c:pt>
                <c:pt idx="384">
                  <c:v>37257</c:v>
                </c:pt>
                <c:pt idx="385">
                  <c:v>37288</c:v>
                </c:pt>
                <c:pt idx="386">
                  <c:v>37316</c:v>
                </c:pt>
                <c:pt idx="387">
                  <c:v>37347</c:v>
                </c:pt>
                <c:pt idx="388">
                  <c:v>37377</c:v>
                </c:pt>
                <c:pt idx="389">
                  <c:v>37408</c:v>
                </c:pt>
                <c:pt idx="390">
                  <c:v>37438</c:v>
                </c:pt>
                <c:pt idx="391">
                  <c:v>37469</c:v>
                </c:pt>
                <c:pt idx="392">
                  <c:v>37500</c:v>
                </c:pt>
                <c:pt idx="393">
                  <c:v>37530</c:v>
                </c:pt>
                <c:pt idx="394">
                  <c:v>37561</c:v>
                </c:pt>
                <c:pt idx="395">
                  <c:v>37591</c:v>
                </c:pt>
                <c:pt idx="396">
                  <c:v>37622</c:v>
                </c:pt>
                <c:pt idx="397">
                  <c:v>37653</c:v>
                </c:pt>
                <c:pt idx="398">
                  <c:v>37681</c:v>
                </c:pt>
                <c:pt idx="399">
                  <c:v>37712</c:v>
                </c:pt>
                <c:pt idx="400">
                  <c:v>37742</c:v>
                </c:pt>
                <c:pt idx="401">
                  <c:v>37773</c:v>
                </c:pt>
                <c:pt idx="402">
                  <c:v>37803</c:v>
                </c:pt>
                <c:pt idx="403">
                  <c:v>37834</c:v>
                </c:pt>
                <c:pt idx="404">
                  <c:v>37865</c:v>
                </c:pt>
                <c:pt idx="405">
                  <c:v>37895</c:v>
                </c:pt>
                <c:pt idx="406">
                  <c:v>37926</c:v>
                </c:pt>
                <c:pt idx="407">
                  <c:v>37956</c:v>
                </c:pt>
                <c:pt idx="408">
                  <c:v>37987</c:v>
                </c:pt>
                <c:pt idx="409">
                  <c:v>38018</c:v>
                </c:pt>
                <c:pt idx="410">
                  <c:v>38047</c:v>
                </c:pt>
                <c:pt idx="411">
                  <c:v>38078</c:v>
                </c:pt>
                <c:pt idx="412">
                  <c:v>38108</c:v>
                </c:pt>
                <c:pt idx="413">
                  <c:v>38139</c:v>
                </c:pt>
                <c:pt idx="414">
                  <c:v>38169</c:v>
                </c:pt>
                <c:pt idx="415">
                  <c:v>38200</c:v>
                </c:pt>
                <c:pt idx="416">
                  <c:v>38231</c:v>
                </c:pt>
                <c:pt idx="417">
                  <c:v>38261</c:v>
                </c:pt>
                <c:pt idx="418">
                  <c:v>38292</c:v>
                </c:pt>
                <c:pt idx="419">
                  <c:v>38322</c:v>
                </c:pt>
                <c:pt idx="420">
                  <c:v>38353</c:v>
                </c:pt>
                <c:pt idx="421">
                  <c:v>38384</c:v>
                </c:pt>
                <c:pt idx="422">
                  <c:v>38412</c:v>
                </c:pt>
                <c:pt idx="423">
                  <c:v>38443</c:v>
                </c:pt>
                <c:pt idx="424">
                  <c:v>38473</c:v>
                </c:pt>
                <c:pt idx="425">
                  <c:v>38504</c:v>
                </c:pt>
                <c:pt idx="426">
                  <c:v>38534</c:v>
                </c:pt>
                <c:pt idx="427">
                  <c:v>38565</c:v>
                </c:pt>
                <c:pt idx="428">
                  <c:v>38596</c:v>
                </c:pt>
                <c:pt idx="429">
                  <c:v>38626</c:v>
                </c:pt>
                <c:pt idx="430">
                  <c:v>38657</c:v>
                </c:pt>
                <c:pt idx="431">
                  <c:v>38687</c:v>
                </c:pt>
                <c:pt idx="432">
                  <c:v>38718</c:v>
                </c:pt>
                <c:pt idx="433">
                  <c:v>38749</c:v>
                </c:pt>
                <c:pt idx="434">
                  <c:v>38777</c:v>
                </c:pt>
                <c:pt idx="435">
                  <c:v>38808</c:v>
                </c:pt>
                <c:pt idx="436">
                  <c:v>38838</c:v>
                </c:pt>
                <c:pt idx="437">
                  <c:v>38869</c:v>
                </c:pt>
                <c:pt idx="438">
                  <c:v>38899</c:v>
                </c:pt>
                <c:pt idx="439">
                  <c:v>38930</c:v>
                </c:pt>
                <c:pt idx="440">
                  <c:v>38961</c:v>
                </c:pt>
                <c:pt idx="441">
                  <c:v>38991</c:v>
                </c:pt>
                <c:pt idx="442">
                  <c:v>39022</c:v>
                </c:pt>
                <c:pt idx="443">
                  <c:v>39052</c:v>
                </c:pt>
                <c:pt idx="444">
                  <c:v>39083</c:v>
                </c:pt>
                <c:pt idx="445">
                  <c:v>39114</c:v>
                </c:pt>
                <c:pt idx="446">
                  <c:v>39142</c:v>
                </c:pt>
                <c:pt idx="447">
                  <c:v>39173</c:v>
                </c:pt>
                <c:pt idx="448">
                  <c:v>39203</c:v>
                </c:pt>
                <c:pt idx="449">
                  <c:v>39234</c:v>
                </c:pt>
                <c:pt idx="450">
                  <c:v>39264</c:v>
                </c:pt>
                <c:pt idx="451">
                  <c:v>39295</c:v>
                </c:pt>
                <c:pt idx="452">
                  <c:v>39326</c:v>
                </c:pt>
                <c:pt idx="453">
                  <c:v>39356</c:v>
                </c:pt>
                <c:pt idx="454">
                  <c:v>39387</c:v>
                </c:pt>
                <c:pt idx="455">
                  <c:v>39417</c:v>
                </c:pt>
                <c:pt idx="456">
                  <c:v>39448</c:v>
                </c:pt>
                <c:pt idx="457">
                  <c:v>39479</c:v>
                </c:pt>
                <c:pt idx="458">
                  <c:v>39508</c:v>
                </c:pt>
                <c:pt idx="459">
                  <c:v>39539</c:v>
                </c:pt>
                <c:pt idx="460">
                  <c:v>39569</c:v>
                </c:pt>
                <c:pt idx="461">
                  <c:v>39600</c:v>
                </c:pt>
                <c:pt idx="462">
                  <c:v>39630</c:v>
                </c:pt>
                <c:pt idx="463">
                  <c:v>39661</c:v>
                </c:pt>
                <c:pt idx="464">
                  <c:v>39692</c:v>
                </c:pt>
                <c:pt idx="465">
                  <c:v>39722</c:v>
                </c:pt>
                <c:pt idx="466">
                  <c:v>39753</c:v>
                </c:pt>
                <c:pt idx="467">
                  <c:v>39783</c:v>
                </c:pt>
                <c:pt idx="468">
                  <c:v>39814</c:v>
                </c:pt>
                <c:pt idx="469">
                  <c:v>39845</c:v>
                </c:pt>
                <c:pt idx="470">
                  <c:v>39873</c:v>
                </c:pt>
                <c:pt idx="471">
                  <c:v>39904</c:v>
                </c:pt>
                <c:pt idx="472">
                  <c:v>39934</c:v>
                </c:pt>
                <c:pt idx="473">
                  <c:v>39965</c:v>
                </c:pt>
                <c:pt idx="474">
                  <c:v>39995</c:v>
                </c:pt>
                <c:pt idx="475">
                  <c:v>40026</c:v>
                </c:pt>
                <c:pt idx="476">
                  <c:v>40057</c:v>
                </c:pt>
                <c:pt idx="477">
                  <c:v>40087</c:v>
                </c:pt>
                <c:pt idx="478">
                  <c:v>40118</c:v>
                </c:pt>
                <c:pt idx="479">
                  <c:v>40148</c:v>
                </c:pt>
                <c:pt idx="480">
                  <c:v>40179</c:v>
                </c:pt>
                <c:pt idx="481">
                  <c:v>40210</c:v>
                </c:pt>
                <c:pt idx="482">
                  <c:v>40238</c:v>
                </c:pt>
                <c:pt idx="483">
                  <c:v>40269</c:v>
                </c:pt>
                <c:pt idx="484">
                  <c:v>40299</c:v>
                </c:pt>
                <c:pt idx="485">
                  <c:v>40330</c:v>
                </c:pt>
                <c:pt idx="486">
                  <c:v>40360</c:v>
                </c:pt>
                <c:pt idx="487">
                  <c:v>40391</c:v>
                </c:pt>
                <c:pt idx="488">
                  <c:v>40422</c:v>
                </c:pt>
                <c:pt idx="489">
                  <c:v>40452</c:v>
                </c:pt>
                <c:pt idx="490">
                  <c:v>40483</c:v>
                </c:pt>
                <c:pt idx="491">
                  <c:v>40513</c:v>
                </c:pt>
                <c:pt idx="492">
                  <c:v>40544</c:v>
                </c:pt>
                <c:pt idx="493">
                  <c:v>40575</c:v>
                </c:pt>
                <c:pt idx="494">
                  <c:v>40603</c:v>
                </c:pt>
                <c:pt idx="495">
                  <c:v>40634</c:v>
                </c:pt>
                <c:pt idx="496">
                  <c:v>40664</c:v>
                </c:pt>
                <c:pt idx="497">
                  <c:v>40695</c:v>
                </c:pt>
                <c:pt idx="498">
                  <c:v>40725</c:v>
                </c:pt>
                <c:pt idx="499">
                  <c:v>40756</c:v>
                </c:pt>
                <c:pt idx="500">
                  <c:v>40787</c:v>
                </c:pt>
                <c:pt idx="501">
                  <c:v>40817</c:v>
                </c:pt>
                <c:pt idx="502">
                  <c:v>40848</c:v>
                </c:pt>
                <c:pt idx="503">
                  <c:v>40878</c:v>
                </c:pt>
                <c:pt idx="504">
                  <c:v>40909</c:v>
                </c:pt>
                <c:pt idx="505">
                  <c:v>40940</c:v>
                </c:pt>
                <c:pt idx="506">
                  <c:v>40969</c:v>
                </c:pt>
                <c:pt idx="507">
                  <c:v>41000</c:v>
                </c:pt>
                <c:pt idx="508">
                  <c:v>41030</c:v>
                </c:pt>
                <c:pt idx="509">
                  <c:v>41061</c:v>
                </c:pt>
                <c:pt idx="510">
                  <c:v>41091</c:v>
                </c:pt>
                <c:pt idx="511">
                  <c:v>41122</c:v>
                </c:pt>
                <c:pt idx="512">
                  <c:v>41153</c:v>
                </c:pt>
                <c:pt idx="513">
                  <c:v>41183</c:v>
                </c:pt>
                <c:pt idx="514">
                  <c:v>41214</c:v>
                </c:pt>
                <c:pt idx="515">
                  <c:v>41244</c:v>
                </c:pt>
                <c:pt idx="516">
                  <c:v>41275</c:v>
                </c:pt>
                <c:pt idx="517">
                  <c:v>41306</c:v>
                </c:pt>
                <c:pt idx="518">
                  <c:v>41334</c:v>
                </c:pt>
                <c:pt idx="519">
                  <c:v>41365</c:v>
                </c:pt>
                <c:pt idx="520">
                  <c:v>41395</c:v>
                </c:pt>
                <c:pt idx="521">
                  <c:v>41426</c:v>
                </c:pt>
                <c:pt idx="522">
                  <c:v>41456</c:v>
                </c:pt>
                <c:pt idx="523">
                  <c:v>41487</c:v>
                </c:pt>
                <c:pt idx="524">
                  <c:v>41518</c:v>
                </c:pt>
                <c:pt idx="525">
                  <c:v>41548</c:v>
                </c:pt>
                <c:pt idx="526">
                  <c:v>41579</c:v>
                </c:pt>
                <c:pt idx="527">
                  <c:v>41609</c:v>
                </c:pt>
                <c:pt idx="528">
                  <c:v>41640</c:v>
                </c:pt>
                <c:pt idx="529">
                  <c:v>41671</c:v>
                </c:pt>
                <c:pt idx="530">
                  <c:v>41699</c:v>
                </c:pt>
                <c:pt idx="531">
                  <c:v>41730</c:v>
                </c:pt>
                <c:pt idx="532">
                  <c:v>41760</c:v>
                </c:pt>
                <c:pt idx="533">
                  <c:v>41791</c:v>
                </c:pt>
                <c:pt idx="534">
                  <c:v>41821</c:v>
                </c:pt>
                <c:pt idx="535">
                  <c:v>41852</c:v>
                </c:pt>
                <c:pt idx="536">
                  <c:v>41883</c:v>
                </c:pt>
                <c:pt idx="537">
                  <c:v>41913</c:v>
                </c:pt>
                <c:pt idx="538">
                  <c:v>41944</c:v>
                </c:pt>
                <c:pt idx="539">
                  <c:v>41974</c:v>
                </c:pt>
                <c:pt idx="540">
                  <c:v>42005</c:v>
                </c:pt>
                <c:pt idx="541">
                  <c:v>42036</c:v>
                </c:pt>
                <c:pt idx="542">
                  <c:v>42064</c:v>
                </c:pt>
                <c:pt idx="543">
                  <c:v>42095</c:v>
                </c:pt>
                <c:pt idx="544">
                  <c:v>42125</c:v>
                </c:pt>
                <c:pt idx="545">
                  <c:v>42156</c:v>
                </c:pt>
                <c:pt idx="546">
                  <c:v>42186</c:v>
                </c:pt>
                <c:pt idx="547">
                  <c:v>42217</c:v>
                </c:pt>
                <c:pt idx="548">
                  <c:v>42248</c:v>
                </c:pt>
                <c:pt idx="549">
                  <c:v>42278</c:v>
                </c:pt>
                <c:pt idx="550">
                  <c:v>42309</c:v>
                </c:pt>
                <c:pt idx="551">
                  <c:v>42339</c:v>
                </c:pt>
                <c:pt idx="552">
                  <c:v>42370</c:v>
                </c:pt>
                <c:pt idx="553">
                  <c:v>42401</c:v>
                </c:pt>
                <c:pt idx="554">
                  <c:v>42430</c:v>
                </c:pt>
                <c:pt idx="555">
                  <c:v>42461</c:v>
                </c:pt>
                <c:pt idx="556">
                  <c:v>42491</c:v>
                </c:pt>
                <c:pt idx="557">
                  <c:v>42522</c:v>
                </c:pt>
                <c:pt idx="558">
                  <c:v>42552</c:v>
                </c:pt>
                <c:pt idx="559">
                  <c:v>42583</c:v>
                </c:pt>
                <c:pt idx="560">
                  <c:v>42614</c:v>
                </c:pt>
                <c:pt idx="561">
                  <c:v>42644</c:v>
                </c:pt>
                <c:pt idx="562">
                  <c:v>42675</c:v>
                </c:pt>
                <c:pt idx="563">
                  <c:v>42705</c:v>
                </c:pt>
                <c:pt idx="564">
                  <c:v>42736</c:v>
                </c:pt>
                <c:pt idx="565">
                  <c:v>42767</c:v>
                </c:pt>
                <c:pt idx="566">
                  <c:v>42795</c:v>
                </c:pt>
                <c:pt idx="567">
                  <c:v>42826</c:v>
                </c:pt>
                <c:pt idx="568">
                  <c:v>42856</c:v>
                </c:pt>
                <c:pt idx="569">
                  <c:v>42887</c:v>
                </c:pt>
                <c:pt idx="570">
                  <c:v>42917</c:v>
                </c:pt>
                <c:pt idx="571">
                  <c:v>42948</c:v>
                </c:pt>
                <c:pt idx="572">
                  <c:v>42979</c:v>
                </c:pt>
                <c:pt idx="573">
                  <c:v>43009</c:v>
                </c:pt>
                <c:pt idx="574">
                  <c:v>43040</c:v>
                </c:pt>
                <c:pt idx="575">
                  <c:v>43070</c:v>
                </c:pt>
                <c:pt idx="576">
                  <c:v>43101</c:v>
                </c:pt>
                <c:pt idx="577">
                  <c:v>43132</c:v>
                </c:pt>
                <c:pt idx="578">
                  <c:v>43160</c:v>
                </c:pt>
                <c:pt idx="579">
                  <c:v>43191</c:v>
                </c:pt>
                <c:pt idx="580">
                  <c:v>43221</c:v>
                </c:pt>
                <c:pt idx="581">
                  <c:v>43252</c:v>
                </c:pt>
                <c:pt idx="582">
                  <c:v>43282</c:v>
                </c:pt>
                <c:pt idx="583">
                  <c:v>43313</c:v>
                </c:pt>
                <c:pt idx="584">
                  <c:v>43344</c:v>
                </c:pt>
                <c:pt idx="585">
                  <c:v>43374</c:v>
                </c:pt>
                <c:pt idx="586">
                  <c:v>43405</c:v>
                </c:pt>
                <c:pt idx="587">
                  <c:v>43435</c:v>
                </c:pt>
                <c:pt idx="588">
                  <c:v>43466</c:v>
                </c:pt>
                <c:pt idx="589">
                  <c:v>43497</c:v>
                </c:pt>
                <c:pt idx="590">
                  <c:v>43525</c:v>
                </c:pt>
                <c:pt idx="591">
                  <c:v>43556</c:v>
                </c:pt>
                <c:pt idx="592">
                  <c:v>43586</c:v>
                </c:pt>
                <c:pt idx="593">
                  <c:v>43617</c:v>
                </c:pt>
                <c:pt idx="594">
                  <c:v>43647</c:v>
                </c:pt>
                <c:pt idx="595">
                  <c:v>43678</c:v>
                </c:pt>
                <c:pt idx="596">
                  <c:v>43709</c:v>
                </c:pt>
                <c:pt idx="597">
                  <c:v>43739</c:v>
                </c:pt>
                <c:pt idx="598">
                  <c:v>43770</c:v>
                </c:pt>
                <c:pt idx="599">
                  <c:v>43800</c:v>
                </c:pt>
                <c:pt idx="600">
                  <c:v>43831</c:v>
                </c:pt>
                <c:pt idx="601">
                  <c:v>43862</c:v>
                </c:pt>
                <c:pt idx="602">
                  <c:v>43891</c:v>
                </c:pt>
                <c:pt idx="603">
                  <c:v>43922</c:v>
                </c:pt>
                <c:pt idx="604">
                  <c:v>43952</c:v>
                </c:pt>
                <c:pt idx="605">
                  <c:v>43983</c:v>
                </c:pt>
                <c:pt idx="606">
                  <c:v>44013</c:v>
                </c:pt>
                <c:pt idx="607">
                  <c:v>44044</c:v>
                </c:pt>
                <c:pt idx="608">
                  <c:v>44075</c:v>
                </c:pt>
                <c:pt idx="609">
                  <c:v>44105</c:v>
                </c:pt>
                <c:pt idx="610">
                  <c:v>44136</c:v>
                </c:pt>
                <c:pt idx="611">
                  <c:v>44166</c:v>
                </c:pt>
                <c:pt idx="612">
                  <c:v>44197</c:v>
                </c:pt>
                <c:pt idx="613">
                  <c:v>44228</c:v>
                </c:pt>
                <c:pt idx="614">
                  <c:v>44256</c:v>
                </c:pt>
                <c:pt idx="615">
                  <c:v>44287</c:v>
                </c:pt>
                <c:pt idx="616">
                  <c:v>44317</c:v>
                </c:pt>
                <c:pt idx="617">
                  <c:v>44348</c:v>
                </c:pt>
                <c:pt idx="618">
                  <c:v>44378</c:v>
                </c:pt>
                <c:pt idx="619">
                  <c:v>44409</c:v>
                </c:pt>
                <c:pt idx="620">
                  <c:v>44440</c:v>
                </c:pt>
                <c:pt idx="621">
                  <c:v>44470</c:v>
                </c:pt>
                <c:pt idx="622">
                  <c:v>44501</c:v>
                </c:pt>
                <c:pt idx="623">
                  <c:v>44531</c:v>
                </c:pt>
                <c:pt idx="624">
                  <c:v>44562</c:v>
                </c:pt>
                <c:pt idx="625">
                  <c:v>44593</c:v>
                </c:pt>
                <c:pt idx="626">
                  <c:v>44621</c:v>
                </c:pt>
                <c:pt idx="627">
                  <c:v>44652</c:v>
                </c:pt>
                <c:pt idx="628">
                  <c:v>44682</c:v>
                </c:pt>
                <c:pt idx="629">
                  <c:v>44714</c:v>
                </c:pt>
                <c:pt idx="630">
                  <c:v>44745</c:v>
                </c:pt>
              </c:numCache>
            </c:numRef>
          </c:cat>
          <c:val>
            <c:numRef>
              <c:f>'5A'!$T$3:$T$633</c:f>
              <c:numCache>
                <c:formatCode>General</c:formatCode>
                <c:ptCount val="631"/>
                <c:pt idx="0">
                  <c:v>-0.3</c:v>
                </c:pt>
                <c:pt idx="1">
                  <c:v>-0.7</c:v>
                </c:pt>
                <c:pt idx="2">
                  <c:v>-1</c:v>
                </c:pt>
                <c:pt idx="3">
                  <c:v>-1.3</c:v>
                </c:pt>
                <c:pt idx="4">
                  <c:v>-1.7</c:v>
                </c:pt>
                <c:pt idx="5">
                  <c:v>-1.7</c:v>
                </c:pt>
                <c:pt idx="6">
                  <c:v>-1.3</c:v>
                </c:pt>
                <c:pt idx="7">
                  <c:v>-1</c:v>
                </c:pt>
                <c:pt idx="8">
                  <c:v>-1</c:v>
                </c:pt>
                <c:pt idx="9">
                  <c:v>-1.3</c:v>
                </c:pt>
                <c:pt idx="10">
                  <c:v>-1.7</c:v>
                </c:pt>
                <c:pt idx="11">
                  <c:v>-1.3</c:v>
                </c:pt>
                <c:pt idx="12">
                  <c:v>-1.7</c:v>
                </c:pt>
                <c:pt idx="13">
                  <c:v>-1.7</c:v>
                </c:pt>
                <c:pt idx="14">
                  <c:v>-1.7</c:v>
                </c:pt>
                <c:pt idx="15">
                  <c:v>-2.2999999999999998</c:v>
                </c:pt>
                <c:pt idx="16">
                  <c:v>-2</c:v>
                </c:pt>
                <c:pt idx="17">
                  <c:v>-2</c:v>
                </c:pt>
                <c:pt idx="18">
                  <c:v>-1</c:v>
                </c:pt>
                <c:pt idx="19">
                  <c:v>-0.7</c:v>
                </c:pt>
                <c:pt idx="20">
                  <c:v>-1.3</c:v>
                </c:pt>
                <c:pt idx="21">
                  <c:v>-1.7</c:v>
                </c:pt>
                <c:pt idx="22">
                  <c:v>-2.2999999999999998</c:v>
                </c:pt>
                <c:pt idx="23">
                  <c:v>-2</c:v>
                </c:pt>
                <c:pt idx="24">
                  <c:v>-1.7</c:v>
                </c:pt>
                <c:pt idx="25">
                  <c:v>-1</c:v>
                </c:pt>
                <c:pt idx="26">
                  <c:v>-0.3</c:v>
                </c:pt>
                <c:pt idx="27">
                  <c:v>0</c:v>
                </c:pt>
                <c:pt idx="28">
                  <c:v>0</c:v>
                </c:pt>
                <c:pt idx="29">
                  <c:v>-0.7</c:v>
                </c:pt>
                <c:pt idx="30">
                  <c:v>-0.7</c:v>
                </c:pt>
                <c:pt idx="31">
                  <c:v>-0.7</c:v>
                </c:pt>
                <c:pt idx="32">
                  <c:v>-0.3</c:v>
                </c:pt>
                <c:pt idx="33">
                  <c:v>-0.7</c:v>
                </c:pt>
                <c:pt idx="34">
                  <c:v>-0.7</c:v>
                </c:pt>
                <c:pt idx="35">
                  <c:v>-0.3</c:v>
                </c:pt>
                <c:pt idx="36">
                  <c:v>-0.3</c:v>
                </c:pt>
                <c:pt idx="37">
                  <c:v>-0.3</c:v>
                </c:pt>
                <c:pt idx="38">
                  <c:v>-1</c:v>
                </c:pt>
                <c:pt idx="39">
                  <c:v>-1</c:v>
                </c:pt>
                <c:pt idx="40">
                  <c:v>-1.3</c:v>
                </c:pt>
                <c:pt idx="41">
                  <c:v>-1</c:v>
                </c:pt>
                <c:pt idx="42">
                  <c:v>-0.7</c:v>
                </c:pt>
                <c:pt idx="43">
                  <c:v>-0.3</c:v>
                </c:pt>
                <c:pt idx="44">
                  <c:v>-0.3</c:v>
                </c:pt>
                <c:pt idx="45">
                  <c:v>-1</c:v>
                </c:pt>
                <c:pt idx="46">
                  <c:v>-1.3</c:v>
                </c:pt>
                <c:pt idx="47">
                  <c:v>-1.3</c:v>
                </c:pt>
                <c:pt idx="48">
                  <c:v>-1.3</c:v>
                </c:pt>
                <c:pt idx="49">
                  <c:v>-1.7</c:v>
                </c:pt>
                <c:pt idx="50">
                  <c:v>-1.3</c:v>
                </c:pt>
                <c:pt idx="51">
                  <c:v>-1</c:v>
                </c:pt>
                <c:pt idx="52">
                  <c:v>-0.7</c:v>
                </c:pt>
                <c:pt idx="53">
                  <c:v>-0.7</c:v>
                </c:pt>
                <c:pt idx="54">
                  <c:v>-0.7</c:v>
                </c:pt>
                <c:pt idx="55">
                  <c:v>-0.7</c:v>
                </c:pt>
                <c:pt idx="56">
                  <c:v>-1.3</c:v>
                </c:pt>
                <c:pt idx="57">
                  <c:v>-1.3</c:v>
                </c:pt>
                <c:pt idx="58">
                  <c:v>-1.7</c:v>
                </c:pt>
                <c:pt idx="59">
                  <c:v>-1.3</c:v>
                </c:pt>
                <c:pt idx="60">
                  <c:v>-2</c:v>
                </c:pt>
                <c:pt idx="61">
                  <c:v>-2</c:v>
                </c:pt>
                <c:pt idx="62">
                  <c:v>-2.7</c:v>
                </c:pt>
                <c:pt idx="63">
                  <c:v>-2.7</c:v>
                </c:pt>
                <c:pt idx="64">
                  <c:v>-2.7</c:v>
                </c:pt>
                <c:pt idx="65">
                  <c:v>-2</c:v>
                </c:pt>
                <c:pt idx="66">
                  <c:v>-1</c:v>
                </c:pt>
                <c:pt idx="67">
                  <c:v>-2</c:v>
                </c:pt>
                <c:pt idx="68">
                  <c:v>-2</c:v>
                </c:pt>
                <c:pt idx="69">
                  <c:v>-3</c:v>
                </c:pt>
                <c:pt idx="70">
                  <c:v>-2</c:v>
                </c:pt>
                <c:pt idx="71">
                  <c:v>-2</c:v>
                </c:pt>
                <c:pt idx="72">
                  <c:v>-2.2999999999999998</c:v>
                </c:pt>
                <c:pt idx="73">
                  <c:v>-2</c:v>
                </c:pt>
                <c:pt idx="74">
                  <c:v>-2</c:v>
                </c:pt>
                <c:pt idx="75">
                  <c:v>-0.7</c:v>
                </c:pt>
                <c:pt idx="76">
                  <c:v>-0.3</c:v>
                </c:pt>
                <c:pt idx="77">
                  <c:v>-0.7</c:v>
                </c:pt>
                <c:pt idx="78">
                  <c:v>-1</c:v>
                </c:pt>
                <c:pt idx="79">
                  <c:v>-1.7</c:v>
                </c:pt>
                <c:pt idx="80">
                  <c:v>-1</c:v>
                </c:pt>
                <c:pt idx="81">
                  <c:v>-1.3</c:v>
                </c:pt>
                <c:pt idx="82">
                  <c:v>-2</c:v>
                </c:pt>
                <c:pt idx="83">
                  <c:v>-3</c:v>
                </c:pt>
                <c:pt idx="84">
                  <c:v>-3</c:v>
                </c:pt>
                <c:pt idx="85">
                  <c:v>-2.7</c:v>
                </c:pt>
                <c:pt idx="86">
                  <c:v>-3</c:v>
                </c:pt>
                <c:pt idx="87">
                  <c:v>-3.3</c:v>
                </c:pt>
                <c:pt idx="88">
                  <c:v>-3</c:v>
                </c:pt>
                <c:pt idx="89">
                  <c:v>-1.7</c:v>
                </c:pt>
                <c:pt idx="90">
                  <c:v>-1.3</c:v>
                </c:pt>
                <c:pt idx="91">
                  <c:v>-1</c:v>
                </c:pt>
                <c:pt idx="92">
                  <c:v>-2</c:v>
                </c:pt>
                <c:pt idx="93">
                  <c:v>-2</c:v>
                </c:pt>
                <c:pt idx="94">
                  <c:v>-2.2999999999999998</c:v>
                </c:pt>
                <c:pt idx="95">
                  <c:v>-2</c:v>
                </c:pt>
                <c:pt idx="96">
                  <c:v>-1.7</c:v>
                </c:pt>
                <c:pt idx="97">
                  <c:v>-2</c:v>
                </c:pt>
                <c:pt idx="98">
                  <c:v>-2</c:v>
                </c:pt>
                <c:pt idx="99">
                  <c:v>-2.2999999999999998</c:v>
                </c:pt>
                <c:pt idx="100">
                  <c:v>-1.3</c:v>
                </c:pt>
                <c:pt idx="101">
                  <c:v>-0.7</c:v>
                </c:pt>
                <c:pt idx="102">
                  <c:v>-1.3</c:v>
                </c:pt>
                <c:pt idx="103">
                  <c:v>-1.3</c:v>
                </c:pt>
                <c:pt idx="104">
                  <c:v>-1.7</c:v>
                </c:pt>
                <c:pt idx="105">
                  <c:v>-0.7</c:v>
                </c:pt>
                <c:pt idx="106">
                  <c:v>-0.7</c:v>
                </c:pt>
                <c:pt idx="107">
                  <c:v>-0.7</c:v>
                </c:pt>
                <c:pt idx="108">
                  <c:v>-0.7</c:v>
                </c:pt>
                <c:pt idx="109">
                  <c:v>-1.3</c:v>
                </c:pt>
                <c:pt idx="110">
                  <c:v>-1.7</c:v>
                </c:pt>
                <c:pt idx="111">
                  <c:v>-1.7</c:v>
                </c:pt>
                <c:pt idx="112">
                  <c:v>-1.3</c:v>
                </c:pt>
                <c:pt idx="113">
                  <c:v>-0.7</c:v>
                </c:pt>
                <c:pt idx="114">
                  <c:v>-0.7</c:v>
                </c:pt>
                <c:pt idx="115">
                  <c:v>-0.3</c:v>
                </c:pt>
                <c:pt idx="116">
                  <c:v>-0.7</c:v>
                </c:pt>
                <c:pt idx="117">
                  <c:v>-0.7</c:v>
                </c:pt>
                <c:pt idx="118">
                  <c:v>-1</c:v>
                </c:pt>
                <c:pt idx="119">
                  <c:v>-1</c:v>
                </c:pt>
                <c:pt idx="120">
                  <c:v>-1</c:v>
                </c:pt>
                <c:pt idx="121">
                  <c:v>-1</c:v>
                </c:pt>
                <c:pt idx="122">
                  <c:v>-0.7</c:v>
                </c:pt>
                <c:pt idx="123">
                  <c:v>-0.7</c:v>
                </c:pt>
                <c:pt idx="124">
                  <c:v>-1</c:v>
                </c:pt>
                <c:pt idx="125">
                  <c:v>-1.7</c:v>
                </c:pt>
                <c:pt idx="126">
                  <c:v>-2.7</c:v>
                </c:pt>
                <c:pt idx="127">
                  <c:v>-2.7</c:v>
                </c:pt>
                <c:pt idx="128">
                  <c:v>-2.7</c:v>
                </c:pt>
                <c:pt idx="129">
                  <c:v>-1.7</c:v>
                </c:pt>
                <c:pt idx="130">
                  <c:v>-1.7</c:v>
                </c:pt>
                <c:pt idx="131">
                  <c:v>-1.3</c:v>
                </c:pt>
                <c:pt idx="132">
                  <c:v>-2</c:v>
                </c:pt>
                <c:pt idx="133">
                  <c:v>-2</c:v>
                </c:pt>
                <c:pt idx="134">
                  <c:v>-3.3</c:v>
                </c:pt>
                <c:pt idx="135">
                  <c:v>-2.2999999999999998</c:v>
                </c:pt>
                <c:pt idx="136">
                  <c:v>-2</c:v>
                </c:pt>
                <c:pt idx="137">
                  <c:v>-0.3</c:v>
                </c:pt>
                <c:pt idx="138">
                  <c:v>-1</c:v>
                </c:pt>
                <c:pt idx="139">
                  <c:v>-1.3</c:v>
                </c:pt>
                <c:pt idx="140">
                  <c:v>-2</c:v>
                </c:pt>
                <c:pt idx="141">
                  <c:v>-2.7</c:v>
                </c:pt>
                <c:pt idx="142">
                  <c:v>-3</c:v>
                </c:pt>
                <c:pt idx="143">
                  <c:v>-3.7</c:v>
                </c:pt>
                <c:pt idx="144">
                  <c:v>-3</c:v>
                </c:pt>
                <c:pt idx="145">
                  <c:v>-2.7</c:v>
                </c:pt>
                <c:pt idx="146">
                  <c:v>-2</c:v>
                </c:pt>
                <c:pt idx="147">
                  <c:v>-2</c:v>
                </c:pt>
                <c:pt idx="148">
                  <c:v>-2</c:v>
                </c:pt>
                <c:pt idx="149">
                  <c:v>-1.7</c:v>
                </c:pt>
                <c:pt idx="150">
                  <c:v>-2.2999999999999998</c:v>
                </c:pt>
                <c:pt idx="151">
                  <c:v>-3</c:v>
                </c:pt>
                <c:pt idx="152">
                  <c:v>-3.3</c:v>
                </c:pt>
                <c:pt idx="153">
                  <c:v>-3.3</c:v>
                </c:pt>
                <c:pt idx="154">
                  <c:v>-3.3</c:v>
                </c:pt>
                <c:pt idx="155">
                  <c:v>-3.7</c:v>
                </c:pt>
                <c:pt idx="156">
                  <c:v>-3.3</c:v>
                </c:pt>
                <c:pt idx="157">
                  <c:v>-2.7</c:v>
                </c:pt>
                <c:pt idx="158">
                  <c:v>-3.3</c:v>
                </c:pt>
                <c:pt idx="159">
                  <c:v>-4</c:v>
                </c:pt>
                <c:pt idx="160">
                  <c:v>-3.7</c:v>
                </c:pt>
                <c:pt idx="161">
                  <c:v>-2.7</c:v>
                </c:pt>
                <c:pt idx="162">
                  <c:v>-1.7</c:v>
                </c:pt>
                <c:pt idx="163">
                  <c:v>-1.7</c:v>
                </c:pt>
                <c:pt idx="164">
                  <c:v>-1.3</c:v>
                </c:pt>
                <c:pt idx="165">
                  <c:v>-2.2999999999999998</c:v>
                </c:pt>
                <c:pt idx="166">
                  <c:v>-2.7</c:v>
                </c:pt>
                <c:pt idx="167">
                  <c:v>-2.7</c:v>
                </c:pt>
                <c:pt idx="168">
                  <c:v>-1.3</c:v>
                </c:pt>
                <c:pt idx="169">
                  <c:v>-0.7</c:v>
                </c:pt>
                <c:pt idx="170">
                  <c:v>-0.7</c:v>
                </c:pt>
                <c:pt idx="171">
                  <c:v>-0.3</c:v>
                </c:pt>
                <c:pt idx="172">
                  <c:v>-1</c:v>
                </c:pt>
                <c:pt idx="173">
                  <c:v>-1</c:v>
                </c:pt>
                <c:pt idx="174">
                  <c:v>-1.3</c:v>
                </c:pt>
                <c:pt idx="175">
                  <c:v>-1.7</c:v>
                </c:pt>
                <c:pt idx="176">
                  <c:v>-2.2999999999999998</c:v>
                </c:pt>
                <c:pt idx="177">
                  <c:v>-2.7</c:v>
                </c:pt>
                <c:pt idx="178">
                  <c:v>-3.3</c:v>
                </c:pt>
                <c:pt idx="179">
                  <c:v>-3</c:v>
                </c:pt>
                <c:pt idx="180">
                  <c:v>-3</c:v>
                </c:pt>
                <c:pt idx="181">
                  <c:v>-1.3</c:v>
                </c:pt>
                <c:pt idx="182">
                  <c:v>-2.2999999999999998</c:v>
                </c:pt>
                <c:pt idx="183">
                  <c:v>-2.7</c:v>
                </c:pt>
                <c:pt idx="184">
                  <c:v>-4</c:v>
                </c:pt>
                <c:pt idx="185">
                  <c:v>-3.3</c:v>
                </c:pt>
                <c:pt idx="186">
                  <c:v>-4</c:v>
                </c:pt>
                <c:pt idx="187">
                  <c:v>-4</c:v>
                </c:pt>
                <c:pt idx="188">
                  <c:v>-3.7</c:v>
                </c:pt>
                <c:pt idx="189">
                  <c:v>-3.3</c:v>
                </c:pt>
                <c:pt idx="190">
                  <c:v>-2.2999999999999998</c:v>
                </c:pt>
                <c:pt idx="191">
                  <c:v>-2.2999999999999998</c:v>
                </c:pt>
                <c:pt idx="192">
                  <c:v>-2.2999999999999998</c:v>
                </c:pt>
                <c:pt idx="193">
                  <c:v>-2.7</c:v>
                </c:pt>
                <c:pt idx="194">
                  <c:v>-4.3</c:v>
                </c:pt>
                <c:pt idx="195">
                  <c:v>-5.3</c:v>
                </c:pt>
                <c:pt idx="196">
                  <c:v>-6.7</c:v>
                </c:pt>
                <c:pt idx="197">
                  <c:v>-4.3</c:v>
                </c:pt>
                <c:pt idx="198">
                  <c:v>-3.3</c:v>
                </c:pt>
                <c:pt idx="199">
                  <c:v>-2.2999999999999998</c:v>
                </c:pt>
                <c:pt idx="200">
                  <c:v>-3.7</c:v>
                </c:pt>
                <c:pt idx="201">
                  <c:v>-3.7</c:v>
                </c:pt>
                <c:pt idx="202">
                  <c:v>-3.3</c:v>
                </c:pt>
                <c:pt idx="203">
                  <c:v>-2.7</c:v>
                </c:pt>
                <c:pt idx="204">
                  <c:v>-3</c:v>
                </c:pt>
                <c:pt idx="205">
                  <c:v>-4</c:v>
                </c:pt>
                <c:pt idx="206">
                  <c:v>-4.3</c:v>
                </c:pt>
                <c:pt idx="207">
                  <c:v>-4.3</c:v>
                </c:pt>
                <c:pt idx="208">
                  <c:v>-4</c:v>
                </c:pt>
                <c:pt idx="209">
                  <c:v>-4</c:v>
                </c:pt>
                <c:pt idx="210">
                  <c:v>-3.7</c:v>
                </c:pt>
                <c:pt idx="211">
                  <c:v>-3.3</c:v>
                </c:pt>
                <c:pt idx="212">
                  <c:v>-3.3</c:v>
                </c:pt>
                <c:pt idx="213">
                  <c:v>-2.7</c:v>
                </c:pt>
                <c:pt idx="214">
                  <c:v>-3.7</c:v>
                </c:pt>
                <c:pt idx="215">
                  <c:v>-5</c:v>
                </c:pt>
                <c:pt idx="216">
                  <c:v>-5.3</c:v>
                </c:pt>
                <c:pt idx="217">
                  <c:v>-4</c:v>
                </c:pt>
                <c:pt idx="218">
                  <c:v>-2.7</c:v>
                </c:pt>
                <c:pt idx="219">
                  <c:v>-2</c:v>
                </c:pt>
                <c:pt idx="220">
                  <c:v>-2.7</c:v>
                </c:pt>
                <c:pt idx="221">
                  <c:v>-2</c:v>
                </c:pt>
                <c:pt idx="222">
                  <c:v>-2.2999999999999998</c:v>
                </c:pt>
                <c:pt idx="223">
                  <c:v>-1.7</c:v>
                </c:pt>
                <c:pt idx="224">
                  <c:v>-1.7</c:v>
                </c:pt>
                <c:pt idx="225">
                  <c:v>-2.2999999999999998</c:v>
                </c:pt>
                <c:pt idx="226">
                  <c:v>-2.2999999999999998</c:v>
                </c:pt>
                <c:pt idx="227">
                  <c:v>-3</c:v>
                </c:pt>
                <c:pt idx="228">
                  <c:v>-3.3</c:v>
                </c:pt>
                <c:pt idx="229">
                  <c:v>-3</c:v>
                </c:pt>
                <c:pt idx="230">
                  <c:v>-3</c:v>
                </c:pt>
                <c:pt idx="231">
                  <c:v>-1.7</c:v>
                </c:pt>
                <c:pt idx="232">
                  <c:v>-2.2999999999999998</c:v>
                </c:pt>
                <c:pt idx="233">
                  <c:v>-2.2999999999999998</c:v>
                </c:pt>
                <c:pt idx="234">
                  <c:v>-3.3</c:v>
                </c:pt>
                <c:pt idx="235">
                  <c:v>-2.7</c:v>
                </c:pt>
                <c:pt idx="236">
                  <c:v>-2</c:v>
                </c:pt>
                <c:pt idx="237">
                  <c:v>-2.2999999999999998</c:v>
                </c:pt>
                <c:pt idx="238">
                  <c:v>-2.2999999999999998</c:v>
                </c:pt>
                <c:pt idx="239">
                  <c:v>-3</c:v>
                </c:pt>
                <c:pt idx="240">
                  <c:v>-2.2999999999999998</c:v>
                </c:pt>
                <c:pt idx="241">
                  <c:v>-2.7</c:v>
                </c:pt>
                <c:pt idx="242">
                  <c:v>-2</c:v>
                </c:pt>
                <c:pt idx="243">
                  <c:v>-2</c:v>
                </c:pt>
                <c:pt idx="244">
                  <c:v>-1.3</c:v>
                </c:pt>
                <c:pt idx="245">
                  <c:v>-1.7</c:v>
                </c:pt>
                <c:pt idx="246">
                  <c:v>-1.7</c:v>
                </c:pt>
                <c:pt idx="247">
                  <c:v>-3</c:v>
                </c:pt>
                <c:pt idx="248">
                  <c:v>-3.3</c:v>
                </c:pt>
                <c:pt idx="249">
                  <c:v>-4</c:v>
                </c:pt>
                <c:pt idx="250">
                  <c:v>-3.7</c:v>
                </c:pt>
                <c:pt idx="251">
                  <c:v>-4</c:v>
                </c:pt>
                <c:pt idx="252">
                  <c:v>-4.3</c:v>
                </c:pt>
                <c:pt idx="253">
                  <c:v>-5.3</c:v>
                </c:pt>
                <c:pt idx="254">
                  <c:v>-6</c:v>
                </c:pt>
                <c:pt idx="255">
                  <c:v>-6.7</c:v>
                </c:pt>
                <c:pt idx="256">
                  <c:v>-7</c:v>
                </c:pt>
                <c:pt idx="257">
                  <c:v>-5.7</c:v>
                </c:pt>
                <c:pt idx="258">
                  <c:v>-4</c:v>
                </c:pt>
                <c:pt idx="259">
                  <c:v>-2.7</c:v>
                </c:pt>
                <c:pt idx="260">
                  <c:v>-3.7</c:v>
                </c:pt>
                <c:pt idx="261">
                  <c:v>-4</c:v>
                </c:pt>
                <c:pt idx="262">
                  <c:v>-5</c:v>
                </c:pt>
                <c:pt idx="263">
                  <c:v>-4.7</c:v>
                </c:pt>
                <c:pt idx="264">
                  <c:v>-4.7</c:v>
                </c:pt>
                <c:pt idx="265">
                  <c:v>-2.7</c:v>
                </c:pt>
                <c:pt idx="266">
                  <c:v>-3</c:v>
                </c:pt>
                <c:pt idx="267">
                  <c:v>-3.3</c:v>
                </c:pt>
                <c:pt idx="268">
                  <c:v>-4.7</c:v>
                </c:pt>
                <c:pt idx="269">
                  <c:v>-4.3</c:v>
                </c:pt>
                <c:pt idx="270">
                  <c:v>-4.3</c:v>
                </c:pt>
                <c:pt idx="271">
                  <c:v>-3.3</c:v>
                </c:pt>
                <c:pt idx="272">
                  <c:v>-3.7</c:v>
                </c:pt>
                <c:pt idx="273">
                  <c:v>-3.7</c:v>
                </c:pt>
                <c:pt idx="274">
                  <c:v>-5</c:v>
                </c:pt>
                <c:pt idx="275">
                  <c:v>-5</c:v>
                </c:pt>
                <c:pt idx="276">
                  <c:v>-6.3</c:v>
                </c:pt>
                <c:pt idx="277">
                  <c:v>-7.7</c:v>
                </c:pt>
                <c:pt idx="278">
                  <c:v>-8.3000000000000007</c:v>
                </c:pt>
                <c:pt idx="279">
                  <c:v>-7</c:v>
                </c:pt>
                <c:pt idx="280">
                  <c:v>-6.7</c:v>
                </c:pt>
                <c:pt idx="281">
                  <c:v>-6.7</c:v>
                </c:pt>
                <c:pt idx="282">
                  <c:v>-7</c:v>
                </c:pt>
                <c:pt idx="283">
                  <c:v>-6.7</c:v>
                </c:pt>
                <c:pt idx="284">
                  <c:v>-5.7</c:v>
                </c:pt>
                <c:pt idx="285">
                  <c:v>-6.7</c:v>
                </c:pt>
                <c:pt idx="286">
                  <c:v>-6.3</c:v>
                </c:pt>
                <c:pt idx="287">
                  <c:v>-7.3</c:v>
                </c:pt>
                <c:pt idx="288">
                  <c:v>-6</c:v>
                </c:pt>
                <c:pt idx="289">
                  <c:v>-5.7</c:v>
                </c:pt>
                <c:pt idx="290">
                  <c:v>-3.7</c:v>
                </c:pt>
                <c:pt idx="291">
                  <c:v>-4.3</c:v>
                </c:pt>
                <c:pt idx="292">
                  <c:v>-5</c:v>
                </c:pt>
                <c:pt idx="293">
                  <c:v>-6.3</c:v>
                </c:pt>
                <c:pt idx="294">
                  <c:v>-5.7</c:v>
                </c:pt>
                <c:pt idx="295">
                  <c:v>-5</c:v>
                </c:pt>
                <c:pt idx="296">
                  <c:v>-4.3</c:v>
                </c:pt>
                <c:pt idx="297">
                  <c:v>-3</c:v>
                </c:pt>
                <c:pt idx="298">
                  <c:v>-1.3</c:v>
                </c:pt>
                <c:pt idx="299">
                  <c:v>-0.7</c:v>
                </c:pt>
                <c:pt idx="300">
                  <c:v>-1</c:v>
                </c:pt>
                <c:pt idx="301">
                  <c:v>-1.3</c:v>
                </c:pt>
                <c:pt idx="302">
                  <c:v>-2.7</c:v>
                </c:pt>
                <c:pt idx="303">
                  <c:v>-4.7</c:v>
                </c:pt>
                <c:pt idx="304">
                  <c:v>-6.3</c:v>
                </c:pt>
                <c:pt idx="305">
                  <c:v>-7</c:v>
                </c:pt>
                <c:pt idx="306">
                  <c:v>-7.3</c:v>
                </c:pt>
                <c:pt idx="307">
                  <c:v>-6.7</c:v>
                </c:pt>
                <c:pt idx="308">
                  <c:v>-7</c:v>
                </c:pt>
                <c:pt idx="309">
                  <c:v>-5.7</c:v>
                </c:pt>
                <c:pt idx="310">
                  <c:v>-5.7</c:v>
                </c:pt>
                <c:pt idx="311">
                  <c:v>-6</c:v>
                </c:pt>
                <c:pt idx="312">
                  <c:v>-8</c:v>
                </c:pt>
                <c:pt idx="313">
                  <c:v>-8.6999999999999993</c:v>
                </c:pt>
                <c:pt idx="314">
                  <c:v>-8.6999999999999993</c:v>
                </c:pt>
                <c:pt idx="315">
                  <c:v>-7.3</c:v>
                </c:pt>
                <c:pt idx="316">
                  <c:v>-7</c:v>
                </c:pt>
                <c:pt idx="317">
                  <c:v>-6</c:v>
                </c:pt>
                <c:pt idx="318">
                  <c:v>-6.7</c:v>
                </c:pt>
                <c:pt idx="319">
                  <c:v>-8.3000000000000007</c:v>
                </c:pt>
                <c:pt idx="320">
                  <c:v>-8</c:v>
                </c:pt>
                <c:pt idx="321">
                  <c:v>-7.7</c:v>
                </c:pt>
                <c:pt idx="322">
                  <c:v>-7</c:v>
                </c:pt>
                <c:pt idx="323">
                  <c:v>-8</c:v>
                </c:pt>
                <c:pt idx="324">
                  <c:v>-8</c:v>
                </c:pt>
                <c:pt idx="325">
                  <c:v>-6</c:v>
                </c:pt>
                <c:pt idx="326">
                  <c:v>-5.3</c:v>
                </c:pt>
                <c:pt idx="327">
                  <c:v>-5.3</c:v>
                </c:pt>
                <c:pt idx="328">
                  <c:v>-5.7</c:v>
                </c:pt>
                <c:pt idx="329">
                  <c:v>-7</c:v>
                </c:pt>
                <c:pt idx="330">
                  <c:v>-6.3</c:v>
                </c:pt>
                <c:pt idx="331">
                  <c:v>-6.7</c:v>
                </c:pt>
                <c:pt idx="332">
                  <c:v>-5</c:v>
                </c:pt>
                <c:pt idx="333">
                  <c:v>-5</c:v>
                </c:pt>
                <c:pt idx="334">
                  <c:v>-4.7</c:v>
                </c:pt>
                <c:pt idx="335">
                  <c:v>-4.7</c:v>
                </c:pt>
                <c:pt idx="336">
                  <c:v>-4</c:v>
                </c:pt>
                <c:pt idx="337">
                  <c:v>-4.3</c:v>
                </c:pt>
                <c:pt idx="338">
                  <c:v>-5.3</c:v>
                </c:pt>
                <c:pt idx="339">
                  <c:v>-6.7</c:v>
                </c:pt>
                <c:pt idx="340">
                  <c:v>-8</c:v>
                </c:pt>
                <c:pt idx="341">
                  <c:v>-7.3</c:v>
                </c:pt>
                <c:pt idx="342">
                  <c:v>-7.7</c:v>
                </c:pt>
                <c:pt idx="343">
                  <c:v>-6.7</c:v>
                </c:pt>
                <c:pt idx="344">
                  <c:v>-7.7</c:v>
                </c:pt>
                <c:pt idx="345">
                  <c:v>-9</c:v>
                </c:pt>
                <c:pt idx="346">
                  <c:v>-11.7</c:v>
                </c:pt>
                <c:pt idx="347">
                  <c:v>-13.3</c:v>
                </c:pt>
                <c:pt idx="348">
                  <c:v>-12.3</c:v>
                </c:pt>
                <c:pt idx="349">
                  <c:v>-11.3</c:v>
                </c:pt>
                <c:pt idx="350">
                  <c:v>-10.7</c:v>
                </c:pt>
                <c:pt idx="351">
                  <c:v>-12.7</c:v>
                </c:pt>
                <c:pt idx="352">
                  <c:v>-12.3</c:v>
                </c:pt>
                <c:pt idx="353">
                  <c:v>-12.7</c:v>
                </c:pt>
                <c:pt idx="354">
                  <c:v>-10</c:v>
                </c:pt>
                <c:pt idx="355">
                  <c:v>-8.3000000000000007</c:v>
                </c:pt>
                <c:pt idx="356">
                  <c:v>-5.7</c:v>
                </c:pt>
                <c:pt idx="357">
                  <c:v>-5</c:v>
                </c:pt>
                <c:pt idx="358">
                  <c:v>-6</c:v>
                </c:pt>
                <c:pt idx="359">
                  <c:v>-6</c:v>
                </c:pt>
                <c:pt idx="360">
                  <c:v>-5.7</c:v>
                </c:pt>
                <c:pt idx="361">
                  <c:v>-4.3</c:v>
                </c:pt>
                <c:pt idx="362">
                  <c:v>-4.7</c:v>
                </c:pt>
                <c:pt idx="363">
                  <c:v>-4.7</c:v>
                </c:pt>
                <c:pt idx="364">
                  <c:v>-4.3</c:v>
                </c:pt>
                <c:pt idx="365">
                  <c:v>-3</c:v>
                </c:pt>
                <c:pt idx="366">
                  <c:v>-3.7</c:v>
                </c:pt>
                <c:pt idx="367">
                  <c:v>-4.3</c:v>
                </c:pt>
                <c:pt idx="368">
                  <c:v>-4.7</c:v>
                </c:pt>
                <c:pt idx="369">
                  <c:v>-3.7</c:v>
                </c:pt>
                <c:pt idx="370">
                  <c:v>-4</c:v>
                </c:pt>
                <c:pt idx="371">
                  <c:v>-5</c:v>
                </c:pt>
                <c:pt idx="372">
                  <c:v>-7</c:v>
                </c:pt>
                <c:pt idx="373">
                  <c:v>-10</c:v>
                </c:pt>
                <c:pt idx="374">
                  <c:v>-13.3</c:v>
                </c:pt>
                <c:pt idx="375">
                  <c:v>-14</c:v>
                </c:pt>
                <c:pt idx="376">
                  <c:v>-13.7</c:v>
                </c:pt>
                <c:pt idx="377">
                  <c:v>-11.3</c:v>
                </c:pt>
                <c:pt idx="378">
                  <c:v>-10.3</c:v>
                </c:pt>
                <c:pt idx="379">
                  <c:v>-10.3</c:v>
                </c:pt>
                <c:pt idx="380">
                  <c:v>-13.3</c:v>
                </c:pt>
                <c:pt idx="381">
                  <c:v>-15</c:v>
                </c:pt>
                <c:pt idx="382">
                  <c:v>-16.7</c:v>
                </c:pt>
                <c:pt idx="383">
                  <c:v>-14.7</c:v>
                </c:pt>
                <c:pt idx="384">
                  <c:v>-13</c:v>
                </c:pt>
                <c:pt idx="385">
                  <c:v>-10.7</c:v>
                </c:pt>
                <c:pt idx="386">
                  <c:v>-10</c:v>
                </c:pt>
                <c:pt idx="387">
                  <c:v>-10</c:v>
                </c:pt>
                <c:pt idx="388">
                  <c:v>-8.3000000000000007</c:v>
                </c:pt>
                <c:pt idx="389">
                  <c:v>-7</c:v>
                </c:pt>
                <c:pt idx="390">
                  <c:v>-6.3</c:v>
                </c:pt>
                <c:pt idx="391">
                  <c:v>-7.3</c:v>
                </c:pt>
                <c:pt idx="392">
                  <c:v>-6.3</c:v>
                </c:pt>
                <c:pt idx="393">
                  <c:v>-5.7</c:v>
                </c:pt>
                <c:pt idx="394">
                  <c:v>-7.3</c:v>
                </c:pt>
                <c:pt idx="395">
                  <c:v>-8.6999999999999993</c:v>
                </c:pt>
                <c:pt idx="396">
                  <c:v>-9.6999999999999993</c:v>
                </c:pt>
                <c:pt idx="397">
                  <c:v>-7</c:v>
                </c:pt>
                <c:pt idx="398">
                  <c:v>-8.6999999999999993</c:v>
                </c:pt>
                <c:pt idx="399">
                  <c:v>-8.3000000000000007</c:v>
                </c:pt>
                <c:pt idx="400">
                  <c:v>-9.6999999999999993</c:v>
                </c:pt>
                <c:pt idx="401">
                  <c:v>-11.7</c:v>
                </c:pt>
                <c:pt idx="402">
                  <c:v>-13.3</c:v>
                </c:pt>
                <c:pt idx="403">
                  <c:v>-12.3</c:v>
                </c:pt>
                <c:pt idx="404">
                  <c:v>-8.6999999999999993</c:v>
                </c:pt>
                <c:pt idx="405">
                  <c:v>-7</c:v>
                </c:pt>
                <c:pt idx="406">
                  <c:v>-6</c:v>
                </c:pt>
                <c:pt idx="407">
                  <c:v>-5.3</c:v>
                </c:pt>
                <c:pt idx="408">
                  <c:v>-6</c:v>
                </c:pt>
                <c:pt idx="409">
                  <c:v>-6.3</c:v>
                </c:pt>
                <c:pt idx="410">
                  <c:v>-7.7</c:v>
                </c:pt>
                <c:pt idx="411">
                  <c:v>-7.3</c:v>
                </c:pt>
                <c:pt idx="412">
                  <c:v>-6.3</c:v>
                </c:pt>
                <c:pt idx="413">
                  <c:v>-4.3</c:v>
                </c:pt>
                <c:pt idx="414">
                  <c:v>-2</c:v>
                </c:pt>
                <c:pt idx="415">
                  <c:v>-2.7</c:v>
                </c:pt>
                <c:pt idx="416">
                  <c:v>-2.2999999999999998</c:v>
                </c:pt>
                <c:pt idx="417">
                  <c:v>-2.7</c:v>
                </c:pt>
                <c:pt idx="418">
                  <c:v>-3</c:v>
                </c:pt>
                <c:pt idx="419">
                  <c:v>-4</c:v>
                </c:pt>
                <c:pt idx="420">
                  <c:v>-5.3</c:v>
                </c:pt>
                <c:pt idx="421">
                  <c:v>-4.7</c:v>
                </c:pt>
                <c:pt idx="422">
                  <c:v>-4.7</c:v>
                </c:pt>
                <c:pt idx="423">
                  <c:v>-5</c:v>
                </c:pt>
                <c:pt idx="424">
                  <c:v>-5</c:v>
                </c:pt>
                <c:pt idx="425">
                  <c:v>-4.7</c:v>
                </c:pt>
                <c:pt idx="426">
                  <c:v>-3.7</c:v>
                </c:pt>
                <c:pt idx="427">
                  <c:v>-4</c:v>
                </c:pt>
                <c:pt idx="428">
                  <c:v>-5</c:v>
                </c:pt>
                <c:pt idx="429">
                  <c:v>-5</c:v>
                </c:pt>
                <c:pt idx="430">
                  <c:v>-5</c:v>
                </c:pt>
                <c:pt idx="431">
                  <c:v>-4.7</c:v>
                </c:pt>
                <c:pt idx="432">
                  <c:v>-4.7</c:v>
                </c:pt>
                <c:pt idx="433">
                  <c:v>-4</c:v>
                </c:pt>
                <c:pt idx="434">
                  <c:v>-3.3</c:v>
                </c:pt>
                <c:pt idx="435">
                  <c:v>-3.3</c:v>
                </c:pt>
                <c:pt idx="436">
                  <c:v>-4</c:v>
                </c:pt>
                <c:pt idx="437">
                  <c:v>-3.7</c:v>
                </c:pt>
                <c:pt idx="438">
                  <c:v>-3</c:v>
                </c:pt>
                <c:pt idx="439">
                  <c:v>-3</c:v>
                </c:pt>
                <c:pt idx="440">
                  <c:v>-2.7</c:v>
                </c:pt>
                <c:pt idx="441">
                  <c:v>-4</c:v>
                </c:pt>
                <c:pt idx="442">
                  <c:v>-4.3</c:v>
                </c:pt>
                <c:pt idx="443">
                  <c:v>-5</c:v>
                </c:pt>
                <c:pt idx="444">
                  <c:v>-5.7</c:v>
                </c:pt>
                <c:pt idx="445">
                  <c:v>-5.7</c:v>
                </c:pt>
                <c:pt idx="446">
                  <c:v>-6.7</c:v>
                </c:pt>
                <c:pt idx="447">
                  <c:v>-5.7</c:v>
                </c:pt>
                <c:pt idx="448">
                  <c:v>-6.3</c:v>
                </c:pt>
                <c:pt idx="449">
                  <c:v>-6.7</c:v>
                </c:pt>
                <c:pt idx="450">
                  <c:v>-7</c:v>
                </c:pt>
                <c:pt idx="451">
                  <c:v>-5.3</c:v>
                </c:pt>
                <c:pt idx="452">
                  <c:v>-5.3</c:v>
                </c:pt>
                <c:pt idx="453">
                  <c:v>-5</c:v>
                </c:pt>
                <c:pt idx="454">
                  <c:v>-6.3</c:v>
                </c:pt>
                <c:pt idx="455">
                  <c:v>-6</c:v>
                </c:pt>
                <c:pt idx="456">
                  <c:v>-6.7</c:v>
                </c:pt>
                <c:pt idx="457">
                  <c:v>-6</c:v>
                </c:pt>
                <c:pt idx="458">
                  <c:v>-5.7</c:v>
                </c:pt>
                <c:pt idx="459">
                  <c:v>-4.3</c:v>
                </c:pt>
                <c:pt idx="460">
                  <c:v>-3.3</c:v>
                </c:pt>
                <c:pt idx="461">
                  <c:v>-1.3</c:v>
                </c:pt>
                <c:pt idx="462">
                  <c:v>-1</c:v>
                </c:pt>
                <c:pt idx="463">
                  <c:v>-1</c:v>
                </c:pt>
                <c:pt idx="464">
                  <c:v>-2</c:v>
                </c:pt>
                <c:pt idx="465">
                  <c:v>-6.7</c:v>
                </c:pt>
                <c:pt idx="466">
                  <c:v>-11.3</c:v>
                </c:pt>
                <c:pt idx="467">
                  <c:v>-19.3</c:v>
                </c:pt>
                <c:pt idx="468">
                  <c:v>-20.7</c:v>
                </c:pt>
                <c:pt idx="469">
                  <c:v>-21.7</c:v>
                </c:pt>
                <c:pt idx="470">
                  <c:v>-19.7</c:v>
                </c:pt>
                <c:pt idx="471">
                  <c:v>-19.3</c:v>
                </c:pt>
                <c:pt idx="472">
                  <c:v>-18.3</c:v>
                </c:pt>
                <c:pt idx="473">
                  <c:v>-15.3</c:v>
                </c:pt>
                <c:pt idx="474">
                  <c:v>-13.7</c:v>
                </c:pt>
                <c:pt idx="475">
                  <c:v>-12</c:v>
                </c:pt>
                <c:pt idx="476">
                  <c:v>-10.3</c:v>
                </c:pt>
                <c:pt idx="477">
                  <c:v>-7.7</c:v>
                </c:pt>
                <c:pt idx="478">
                  <c:v>-6.7</c:v>
                </c:pt>
                <c:pt idx="479">
                  <c:v>-6.7</c:v>
                </c:pt>
                <c:pt idx="480">
                  <c:v>-6.7</c:v>
                </c:pt>
                <c:pt idx="481">
                  <c:v>-6</c:v>
                </c:pt>
                <c:pt idx="482">
                  <c:v>-6.3</c:v>
                </c:pt>
                <c:pt idx="483">
                  <c:v>-5.3</c:v>
                </c:pt>
                <c:pt idx="484">
                  <c:v>-6.7</c:v>
                </c:pt>
                <c:pt idx="485">
                  <c:v>-4.7</c:v>
                </c:pt>
                <c:pt idx="486">
                  <c:v>-3.7</c:v>
                </c:pt>
                <c:pt idx="487">
                  <c:v>-1.7</c:v>
                </c:pt>
                <c:pt idx="488">
                  <c:v>-2</c:v>
                </c:pt>
                <c:pt idx="489">
                  <c:v>-2.7</c:v>
                </c:pt>
                <c:pt idx="490">
                  <c:v>-2.7</c:v>
                </c:pt>
                <c:pt idx="491">
                  <c:v>-2.7</c:v>
                </c:pt>
                <c:pt idx="492">
                  <c:v>-2.7</c:v>
                </c:pt>
                <c:pt idx="493">
                  <c:v>-2</c:v>
                </c:pt>
                <c:pt idx="494">
                  <c:v>-1.7</c:v>
                </c:pt>
                <c:pt idx="495">
                  <c:v>-1</c:v>
                </c:pt>
                <c:pt idx="496">
                  <c:v>-1</c:v>
                </c:pt>
                <c:pt idx="497">
                  <c:v>-1</c:v>
                </c:pt>
                <c:pt idx="498">
                  <c:v>-1.3</c:v>
                </c:pt>
                <c:pt idx="499">
                  <c:v>-2.2999999999999998</c:v>
                </c:pt>
                <c:pt idx="500">
                  <c:v>-2.7</c:v>
                </c:pt>
                <c:pt idx="501">
                  <c:v>-4</c:v>
                </c:pt>
                <c:pt idx="502">
                  <c:v>-5.3</c:v>
                </c:pt>
                <c:pt idx="503">
                  <c:v>-7.3</c:v>
                </c:pt>
                <c:pt idx="504">
                  <c:v>-8.3000000000000007</c:v>
                </c:pt>
                <c:pt idx="505">
                  <c:v>-7</c:v>
                </c:pt>
                <c:pt idx="506">
                  <c:v>-5.3</c:v>
                </c:pt>
                <c:pt idx="507">
                  <c:v>-4</c:v>
                </c:pt>
                <c:pt idx="508">
                  <c:v>-4.3</c:v>
                </c:pt>
                <c:pt idx="509">
                  <c:v>-4.7</c:v>
                </c:pt>
                <c:pt idx="510">
                  <c:v>-6.7</c:v>
                </c:pt>
                <c:pt idx="511">
                  <c:v>-6</c:v>
                </c:pt>
                <c:pt idx="512">
                  <c:v>-5.3</c:v>
                </c:pt>
                <c:pt idx="513">
                  <c:v>-4.7</c:v>
                </c:pt>
                <c:pt idx="514">
                  <c:v>-5.7</c:v>
                </c:pt>
                <c:pt idx="515">
                  <c:v>-7</c:v>
                </c:pt>
                <c:pt idx="516">
                  <c:v>-6.7</c:v>
                </c:pt>
                <c:pt idx="517">
                  <c:v>-6</c:v>
                </c:pt>
                <c:pt idx="518">
                  <c:v>-5.7</c:v>
                </c:pt>
                <c:pt idx="519">
                  <c:v>-4.7</c:v>
                </c:pt>
                <c:pt idx="520">
                  <c:v>-7</c:v>
                </c:pt>
                <c:pt idx="521">
                  <c:v>-6.3</c:v>
                </c:pt>
                <c:pt idx="522">
                  <c:v>-6.3</c:v>
                </c:pt>
                <c:pt idx="523">
                  <c:v>-4</c:v>
                </c:pt>
                <c:pt idx="524">
                  <c:v>-4</c:v>
                </c:pt>
                <c:pt idx="525">
                  <c:v>-4.7</c:v>
                </c:pt>
                <c:pt idx="526">
                  <c:v>-5.7</c:v>
                </c:pt>
                <c:pt idx="527">
                  <c:v>-5.3</c:v>
                </c:pt>
                <c:pt idx="528">
                  <c:v>-4</c:v>
                </c:pt>
                <c:pt idx="529">
                  <c:v>-3.3</c:v>
                </c:pt>
                <c:pt idx="530">
                  <c:v>-3.7</c:v>
                </c:pt>
                <c:pt idx="531">
                  <c:v>-4.3</c:v>
                </c:pt>
                <c:pt idx="532">
                  <c:v>-4.7</c:v>
                </c:pt>
                <c:pt idx="533">
                  <c:v>-5</c:v>
                </c:pt>
                <c:pt idx="534">
                  <c:v>-6.3</c:v>
                </c:pt>
                <c:pt idx="535">
                  <c:v>-5.7</c:v>
                </c:pt>
                <c:pt idx="536">
                  <c:v>-5.7</c:v>
                </c:pt>
                <c:pt idx="537">
                  <c:v>-4.7</c:v>
                </c:pt>
                <c:pt idx="538">
                  <c:v>-5</c:v>
                </c:pt>
                <c:pt idx="539">
                  <c:v>-4.7</c:v>
                </c:pt>
                <c:pt idx="540">
                  <c:v>-5</c:v>
                </c:pt>
                <c:pt idx="541">
                  <c:v>-6</c:v>
                </c:pt>
                <c:pt idx="542">
                  <c:v>-7.7</c:v>
                </c:pt>
                <c:pt idx="543">
                  <c:v>-7.7</c:v>
                </c:pt>
                <c:pt idx="544">
                  <c:v>-7</c:v>
                </c:pt>
                <c:pt idx="545">
                  <c:v>-6.7</c:v>
                </c:pt>
                <c:pt idx="546">
                  <c:v>-6</c:v>
                </c:pt>
                <c:pt idx="547">
                  <c:v>-5.3</c:v>
                </c:pt>
                <c:pt idx="548">
                  <c:v>-4</c:v>
                </c:pt>
                <c:pt idx="549">
                  <c:v>-3.7</c:v>
                </c:pt>
                <c:pt idx="550">
                  <c:v>-2.2999999999999998</c:v>
                </c:pt>
                <c:pt idx="551">
                  <c:v>-1.7</c:v>
                </c:pt>
                <c:pt idx="552">
                  <c:v>-1.7</c:v>
                </c:pt>
                <c:pt idx="553">
                  <c:v>-2.7</c:v>
                </c:pt>
                <c:pt idx="554">
                  <c:v>-3.7</c:v>
                </c:pt>
                <c:pt idx="555">
                  <c:v>-4</c:v>
                </c:pt>
                <c:pt idx="556">
                  <c:v>-4.3</c:v>
                </c:pt>
                <c:pt idx="557">
                  <c:v>-4.3</c:v>
                </c:pt>
                <c:pt idx="558">
                  <c:v>-4</c:v>
                </c:pt>
                <c:pt idx="559">
                  <c:v>-4.7</c:v>
                </c:pt>
                <c:pt idx="560">
                  <c:v>-4.3</c:v>
                </c:pt>
                <c:pt idx="561">
                  <c:v>-4.3</c:v>
                </c:pt>
                <c:pt idx="562">
                  <c:v>-3.3</c:v>
                </c:pt>
                <c:pt idx="563">
                  <c:v>-3.7</c:v>
                </c:pt>
                <c:pt idx="564">
                  <c:v>-4.3</c:v>
                </c:pt>
                <c:pt idx="565">
                  <c:v>-4.3</c:v>
                </c:pt>
                <c:pt idx="566">
                  <c:v>-3.7</c:v>
                </c:pt>
                <c:pt idx="567">
                  <c:v>-2.7</c:v>
                </c:pt>
                <c:pt idx="568">
                  <c:v>-3.3</c:v>
                </c:pt>
                <c:pt idx="569">
                  <c:v>-3.7</c:v>
                </c:pt>
                <c:pt idx="570">
                  <c:v>-4.3</c:v>
                </c:pt>
                <c:pt idx="571">
                  <c:v>-3.3</c:v>
                </c:pt>
                <c:pt idx="572">
                  <c:v>-4</c:v>
                </c:pt>
                <c:pt idx="573">
                  <c:v>-4.7</c:v>
                </c:pt>
                <c:pt idx="574">
                  <c:v>-4.7</c:v>
                </c:pt>
                <c:pt idx="575">
                  <c:v>-3.3</c:v>
                </c:pt>
                <c:pt idx="576">
                  <c:v>-2.2999999999999998</c:v>
                </c:pt>
                <c:pt idx="577">
                  <c:v>-2.2999999999999998</c:v>
                </c:pt>
                <c:pt idx="578">
                  <c:v>-3.7</c:v>
                </c:pt>
                <c:pt idx="579">
                  <c:v>-3.3</c:v>
                </c:pt>
                <c:pt idx="580">
                  <c:v>-2.7</c:v>
                </c:pt>
                <c:pt idx="581">
                  <c:v>-0.7</c:v>
                </c:pt>
                <c:pt idx="582">
                  <c:v>-0.3</c:v>
                </c:pt>
                <c:pt idx="583">
                  <c:v>-0.7</c:v>
                </c:pt>
                <c:pt idx="584">
                  <c:v>-0.7</c:v>
                </c:pt>
                <c:pt idx="585">
                  <c:v>-0.3</c:v>
                </c:pt>
                <c:pt idx="586">
                  <c:v>-0.3</c:v>
                </c:pt>
                <c:pt idx="587">
                  <c:v>-1</c:v>
                </c:pt>
                <c:pt idx="588">
                  <c:v>-1.7</c:v>
                </c:pt>
                <c:pt idx="589">
                  <c:v>-2</c:v>
                </c:pt>
                <c:pt idx="590">
                  <c:v>-1.7</c:v>
                </c:pt>
                <c:pt idx="591">
                  <c:v>-1.3</c:v>
                </c:pt>
                <c:pt idx="592">
                  <c:v>-2.7</c:v>
                </c:pt>
                <c:pt idx="593">
                  <c:v>-4.3</c:v>
                </c:pt>
                <c:pt idx="594">
                  <c:v>-7</c:v>
                </c:pt>
                <c:pt idx="595">
                  <c:v>-9.3000000000000007</c:v>
                </c:pt>
                <c:pt idx="596">
                  <c:v>-11.3</c:v>
                </c:pt>
                <c:pt idx="597">
                  <c:v>-12.7</c:v>
                </c:pt>
                <c:pt idx="598">
                  <c:v>-10.7</c:v>
                </c:pt>
                <c:pt idx="599">
                  <c:v>-8.3000000000000007</c:v>
                </c:pt>
                <c:pt idx="600">
                  <c:v>-6.3</c:v>
                </c:pt>
                <c:pt idx="601">
                  <c:v>-7.3</c:v>
                </c:pt>
                <c:pt idx="602">
                  <c:v>-15.3</c:v>
                </c:pt>
                <c:pt idx="603">
                  <c:v>-17.3</c:v>
                </c:pt>
                <c:pt idx="604">
                  <c:v>-19</c:v>
                </c:pt>
                <c:pt idx="605">
                  <c:v>-12.7</c:v>
                </c:pt>
                <c:pt idx="606">
                  <c:v>-10.3</c:v>
                </c:pt>
                <c:pt idx="607">
                  <c:v>-6.7</c:v>
                </c:pt>
                <c:pt idx="608">
                  <c:v>-4</c:v>
                </c:pt>
                <c:pt idx="609">
                  <c:v>-2.2999999999999998</c:v>
                </c:pt>
                <c:pt idx="610">
                  <c:v>-2.2999999999999998</c:v>
                </c:pt>
                <c:pt idx="611">
                  <c:v>-2</c:v>
                </c:pt>
                <c:pt idx="612">
                  <c:v>-2</c:v>
                </c:pt>
                <c:pt idx="613">
                  <c:v>-1.3</c:v>
                </c:pt>
                <c:pt idx="614">
                  <c:v>-1.7</c:v>
                </c:pt>
                <c:pt idx="615">
                  <c:v>-1.3</c:v>
                </c:pt>
                <c:pt idx="616">
                  <c:v>-0.7</c:v>
                </c:pt>
                <c:pt idx="617">
                  <c:v>0</c:v>
                </c:pt>
                <c:pt idx="618">
                  <c:v>0</c:v>
                </c:pt>
                <c:pt idx="619">
                  <c:v>0</c:v>
                </c:pt>
                <c:pt idx="620">
                  <c:v>-0.3</c:v>
                </c:pt>
                <c:pt idx="621">
                  <c:v>-0.7</c:v>
                </c:pt>
                <c:pt idx="622">
                  <c:v>-1</c:v>
                </c:pt>
                <c:pt idx="623">
                  <c:v>-1.3</c:v>
                </c:pt>
                <c:pt idx="624">
                  <c:v>-1.3</c:v>
                </c:pt>
                <c:pt idx="625">
                  <c:v>-1</c:v>
                </c:pt>
                <c:pt idx="626">
                  <c:v>-0.7</c:v>
                </c:pt>
                <c:pt idx="627">
                  <c:v>-1</c:v>
                </c:pt>
                <c:pt idx="628">
                  <c:v>-1.3</c:v>
                </c:pt>
                <c:pt idx="629">
                  <c:v>-1.7</c:v>
                </c:pt>
                <c:pt idx="630">
                  <c:v>-2</c:v>
                </c:pt>
              </c:numCache>
            </c:numRef>
          </c:val>
          <c:extLst>
            <c:ext xmlns:c16="http://schemas.microsoft.com/office/drawing/2014/chart" uri="{C3380CC4-5D6E-409C-BE32-E72D297353CC}">
              <c16:uniqueId val="{00000001-48B0-490D-8555-A1A07D042FF8}"/>
            </c:ext>
          </c:extLst>
        </c:ser>
        <c:dLbls>
          <c:showLegendKey val="0"/>
          <c:showVal val="0"/>
          <c:showCatName val="0"/>
          <c:showSerName val="0"/>
          <c:showPercent val="0"/>
          <c:showBubbleSize val="0"/>
        </c:dLbls>
        <c:axId val="1576349279"/>
        <c:axId val="1576347615"/>
      </c:areaChart>
      <c:dateAx>
        <c:axId val="1576349279"/>
        <c:scaling>
          <c:orientation val="minMax"/>
          <c:max val="44925"/>
          <c:min val="25569"/>
        </c:scaling>
        <c:delete val="0"/>
        <c:axPos val="b"/>
        <c:numFmt formatCode="yyyy" sourceLinked="0"/>
        <c:majorTickMark val="out"/>
        <c:minorTickMark val="none"/>
        <c:tickLblPos val="low"/>
        <c:spPr>
          <a:noFill/>
          <a:ln w="9525" cap="flat" cmpd="sng" algn="ctr">
            <a:solidFill>
              <a:srgbClr val="000000"/>
            </a:solidFill>
            <a:prstDash val="solid"/>
            <a:round/>
          </a:ln>
          <a:effectLst/>
        </c:spPr>
        <c:txPr>
          <a:bodyPr rot="0" spcFirstLastPara="1" vertOverflow="ellipsis"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576347615"/>
        <c:crosses val="autoZero"/>
        <c:auto val="1"/>
        <c:lblOffset val="100"/>
        <c:baseTimeUnit val="months"/>
        <c:majorUnit val="13"/>
        <c:majorTimeUnit val="years"/>
      </c:dateAx>
      <c:valAx>
        <c:axId val="1576347615"/>
        <c:scaling>
          <c:orientation val="minMax"/>
          <c:min val="-3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576349279"/>
        <c:crosses val="autoZero"/>
        <c:crossBetween val="midCat"/>
        <c:majorUnit val="10"/>
      </c:valAx>
      <c:spPr>
        <a:noFill/>
        <a:ln>
          <a:solidFill>
            <a:schemeClr val="tx1"/>
          </a:solidFill>
        </a:ln>
        <a:effectLst/>
      </c:spPr>
    </c:plotArea>
    <c:legend>
      <c:legendPos val="t"/>
      <c:layout>
        <c:manualLayout>
          <c:xMode val="edge"/>
          <c:yMode val="edge"/>
          <c:x val="0.54377495444275803"/>
          <c:y val="0.15024253357831507"/>
          <c:w val="0.34499585294656226"/>
          <c:h val="7.6252581417737761E-2"/>
        </c:manualLayout>
      </c:layout>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25400" cap="flat" cmpd="sng" algn="ctr">
      <a:noFill/>
      <a:round/>
    </a:ln>
    <a:effectLst/>
  </c:spPr>
  <c:txPr>
    <a:bodyPr/>
    <a:lstStyle/>
    <a:p>
      <a:pPr>
        <a:defRPr sz="1800" b="1">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48578302712162"/>
          <c:y val="4.5741603517409364E-2"/>
          <c:w val="0.83563823272090987"/>
          <c:h val="0.84599669225591823"/>
        </c:manualLayout>
      </c:layout>
      <c:barChart>
        <c:barDir val="col"/>
        <c:grouping val="clustered"/>
        <c:varyColors val="0"/>
        <c:ser>
          <c:idx val="1"/>
          <c:order val="1"/>
          <c:tx>
            <c:strRef>
              <c:f>'7C'!$T$2</c:f>
              <c:strCache>
                <c:ptCount val="1"/>
              </c:strCache>
            </c:strRef>
          </c:tx>
          <c:spPr>
            <a:solidFill>
              <a:schemeClr val="bg1">
                <a:lumMod val="75000"/>
                <a:alpha val="30000"/>
              </a:schemeClr>
            </a:solidFill>
            <a:ln>
              <a:noFill/>
            </a:ln>
            <a:effectLst/>
          </c:spPr>
          <c:invertIfNegative val="0"/>
          <c:cat>
            <c:strRef>
              <c:f>'7C'!$R$3:$R$55</c:f>
              <c:strCache>
                <c:ptCount val="53"/>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pt idx="51">
                  <c:v>2021</c:v>
                </c:pt>
                <c:pt idx="52">
                  <c:v>2022</c:v>
                </c:pt>
              </c:strCache>
            </c:strRef>
          </c:cat>
          <c:val>
            <c:numRef>
              <c:f>'7C'!$T$3:$T$55</c:f>
              <c:numCache>
                <c:formatCode>General</c:formatCode>
                <c:ptCount val="53"/>
                <c:pt idx="5">
                  <c:v>1</c:v>
                </c:pt>
                <c:pt idx="12">
                  <c:v>1</c:v>
                </c:pt>
                <c:pt idx="21">
                  <c:v>1</c:v>
                </c:pt>
                <c:pt idx="39">
                  <c:v>1</c:v>
                </c:pt>
                <c:pt idx="50">
                  <c:v>1</c:v>
                </c:pt>
              </c:numCache>
            </c:numRef>
          </c:val>
          <c:extLst>
            <c:ext xmlns:c16="http://schemas.microsoft.com/office/drawing/2014/chart" uri="{C3380CC4-5D6E-409C-BE32-E72D297353CC}">
              <c16:uniqueId val="{00000000-F1C7-4CB1-989F-A4B88BB01605}"/>
            </c:ext>
          </c:extLst>
        </c:ser>
        <c:dLbls>
          <c:showLegendKey val="0"/>
          <c:showVal val="0"/>
          <c:showCatName val="0"/>
          <c:showSerName val="0"/>
          <c:showPercent val="0"/>
          <c:showBubbleSize val="0"/>
        </c:dLbls>
        <c:gapWidth val="0"/>
        <c:axId val="1541500319"/>
        <c:axId val="1541501983"/>
      </c:barChart>
      <c:lineChart>
        <c:grouping val="standard"/>
        <c:varyColors val="0"/>
        <c:ser>
          <c:idx val="0"/>
          <c:order val="0"/>
          <c:tx>
            <c:strRef>
              <c:f>'7C'!$S$2</c:f>
              <c:strCache>
                <c:ptCount val="1"/>
              </c:strCache>
            </c:strRef>
          </c:tx>
          <c:spPr>
            <a:ln w="76200" cap="rnd">
              <a:solidFill>
                <a:srgbClr val="002345"/>
              </a:solidFill>
              <a:round/>
            </a:ln>
            <a:effectLst/>
          </c:spPr>
          <c:marker>
            <c:symbol val="none"/>
          </c:marker>
          <c:cat>
            <c:strRef>
              <c:f>'7C'!$R$3:$R$55</c:f>
              <c:strCache>
                <c:ptCount val="53"/>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pt idx="51">
                  <c:v>2021</c:v>
                </c:pt>
                <c:pt idx="52">
                  <c:v>2022</c:v>
                </c:pt>
              </c:strCache>
            </c:strRef>
          </c:cat>
          <c:val>
            <c:numRef>
              <c:f>'7C'!$S$3:$S$55</c:f>
              <c:numCache>
                <c:formatCode>0.0</c:formatCode>
                <c:ptCount val="53"/>
                <c:pt idx="0">
                  <c:v>30.1</c:v>
                </c:pt>
                <c:pt idx="1">
                  <c:v>30.8</c:v>
                </c:pt>
                <c:pt idx="2">
                  <c:v>31.2</c:v>
                </c:pt>
                <c:pt idx="3">
                  <c:v>30.7</c:v>
                </c:pt>
                <c:pt idx="4">
                  <c:v>31.8</c:v>
                </c:pt>
                <c:pt idx="5">
                  <c:v>34.799999999999997</c:v>
                </c:pt>
                <c:pt idx="6">
                  <c:v>34.299999999999997</c:v>
                </c:pt>
                <c:pt idx="7">
                  <c:v>34.1</c:v>
                </c:pt>
                <c:pt idx="8">
                  <c:v>34.4</c:v>
                </c:pt>
                <c:pt idx="9">
                  <c:v>34.6</c:v>
                </c:pt>
                <c:pt idx="10">
                  <c:v>35.6</c:v>
                </c:pt>
                <c:pt idx="11">
                  <c:v>35.9</c:v>
                </c:pt>
                <c:pt idx="12">
                  <c:v>36.700000000000003</c:v>
                </c:pt>
                <c:pt idx="13">
                  <c:v>36.5</c:v>
                </c:pt>
                <c:pt idx="14">
                  <c:v>35.6</c:v>
                </c:pt>
                <c:pt idx="15">
                  <c:v>36.1</c:v>
                </c:pt>
                <c:pt idx="16">
                  <c:v>36.6</c:v>
                </c:pt>
                <c:pt idx="17">
                  <c:v>36.5</c:v>
                </c:pt>
                <c:pt idx="18">
                  <c:v>35.6</c:v>
                </c:pt>
                <c:pt idx="19">
                  <c:v>35.1</c:v>
                </c:pt>
                <c:pt idx="20">
                  <c:v>36</c:v>
                </c:pt>
                <c:pt idx="21">
                  <c:v>36.799999999999997</c:v>
                </c:pt>
                <c:pt idx="22">
                  <c:v>37.9</c:v>
                </c:pt>
                <c:pt idx="23">
                  <c:v>37.5</c:v>
                </c:pt>
                <c:pt idx="24">
                  <c:v>36.9</c:v>
                </c:pt>
                <c:pt idx="25">
                  <c:v>37.5</c:v>
                </c:pt>
                <c:pt idx="26">
                  <c:v>36.4</c:v>
                </c:pt>
                <c:pt idx="27">
                  <c:v>35.1</c:v>
                </c:pt>
                <c:pt idx="28">
                  <c:v>35.9</c:v>
                </c:pt>
                <c:pt idx="29">
                  <c:v>34.9</c:v>
                </c:pt>
                <c:pt idx="30">
                  <c:v>34</c:v>
                </c:pt>
                <c:pt idx="31">
                  <c:v>34.6</c:v>
                </c:pt>
                <c:pt idx="32">
                  <c:v>35.299999999999997</c:v>
                </c:pt>
                <c:pt idx="33">
                  <c:v>35.9</c:v>
                </c:pt>
                <c:pt idx="34">
                  <c:v>35.299999999999997</c:v>
                </c:pt>
                <c:pt idx="35">
                  <c:v>34.9</c:v>
                </c:pt>
                <c:pt idx="36">
                  <c:v>34.5</c:v>
                </c:pt>
                <c:pt idx="37">
                  <c:v>34.5</c:v>
                </c:pt>
                <c:pt idx="38">
                  <c:v>36</c:v>
                </c:pt>
                <c:pt idx="39">
                  <c:v>39.1</c:v>
                </c:pt>
                <c:pt idx="40">
                  <c:v>37.700000000000003</c:v>
                </c:pt>
                <c:pt idx="41">
                  <c:v>36.9</c:v>
                </c:pt>
                <c:pt idx="42">
                  <c:v>36.5</c:v>
                </c:pt>
                <c:pt idx="43">
                  <c:v>36.1</c:v>
                </c:pt>
                <c:pt idx="44">
                  <c:v>35.799999999999997</c:v>
                </c:pt>
                <c:pt idx="45">
                  <c:v>35.5</c:v>
                </c:pt>
                <c:pt idx="46">
                  <c:v>35.5</c:v>
                </c:pt>
                <c:pt idx="47">
                  <c:v>35.1</c:v>
                </c:pt>
                <c:pt idx="48">
                  <c:v>35.200000000000003</c:v>
                </c:pt>
                <c:pt idx="49">
                  <c:v>35.4</c:v>
                </c:pt>
                <c:pt idx="50">
                  <c:v>41.2</c:v>
                </c:pt>
                <c:pt idx="51">
                  <c:v>38.4</c:v>
                </c:pt>
                <c:pt idx="52">
                  <c:v>36.6</c:v>
                </c:pt>
              </c:numCache>
            </c:numRef>
          </c:val>
          <c:smooth val="0"/>
          <c:extLst>
            <c:ext xmlns:c16="http://schemas.microsoft.com/office/drawing/2014/chart" uri="{C3380CC4-5D6E-409C-BE32-E72D297353CC}">
              <c16:uniqueId val="{00000001-F1C7-4CB1-989F-A4B88BB01605}"/>
            </c:ext>
          </c:extLst>
        </c:ser>
        <c:dLbls>
          <c:showLegendKey val="0"/>
          <c:showVal val="0"/>
          <c:showCatName val="0"/>
          <c:showSerName val="0"/>
          <c:showPercent val="0"/>
          <c:showBubbleSize val="0"/>
        </c:dLbls>
        <c:marker val="1"/>
        <c:smooth val="0"/>
        <c:axId val="1591050639"/>
        <c:axId val="1591049807"/>
      </c:lineChart>
      <c:catAx>
        <c:axId val="1591050639"/>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591049807"/>
        <c:crosses val="autoZero"/>
        <c:auto val="1"/>
        <c:lblAlgn val="ctr"/>
        <c:lblOffset val="100"/>
        <c:tickLblSkip val="13"/>
        <c:noMultiLvlLbl val="0"/>
      </c:catAx>
      <c:valAx>
        <c:axId val="1591049807"/>
        <c:scaling>
          <c:orientation val="minMax"/>
          <c:max val="45"/>
          <c:min val="30"/>
        </c:scaling>
        <c:delete val="0"/>
        <c:axPos val="l"/>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591050639"/>
        <c:crosses val="autoZero"/>
        <c:crossBetween val="between"/>
        <c:majorUnit val="5"/>
      </c:valAx>
      <c:valAx>
        <c:axId val="1541501983"/>
        <c:scaling>
          <c:orientation val="minMax"/>
          <c:max val="1"/>
          <c:min val="0"/>
        </c:scaling>
        <c:delete val="0"/>
        <c:axPos val="r"/>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541500319"/>
        <c:crosses val="max"/>
        <c:crossBetween val="between"/>
      </c:valAx>
      <c:catAx>
        <c:axId val="1541500319"/>
        <c:scaling>
          <c:orientation val="minMax"/>
        </c:scaling>
        <c:delete val="1"/>
        <c:axPos val="b"/>
        <c:numFmt formatCode="General" sourceLinked="1"/>
        <c:majorTickMark val="out"/>
        <c:minorTickMark val="none"/>
        <c:tickLblPos val="nextTo"/>
        <c:crossAx val="1541501983"/>
        <c:crosses val="autoZero"/>
        <c:auto val="1"/>
        <c:lblAlgn val="ctr"/>
        <c:lblOffset val="100"/>
        <c:noMultiLvlLbl val="0"/>
      </c:cat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800" b="1">
          <a:solidFill>
            <a:schemeClr val="tx1"/>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2337659673872165E-2"/>
          <c:y val="3.0493978507005061E-2"/>
          <c:w val="0.91492717390065748"/>
          <c:h val="0.74823937423546127"/>
        </c:manualLayout>
      </c:layout>
      <c:lineChart>
        <c:grouping val="standard"/>
        <c:varyColors val="0"/>
        <c:ser>
          <c:idx val="0"/>
          <c:order val="0"/>
          <c:tx>
            <c:strRef>
              <c:f>'Data and graph'!$V$18</c:f>
              <c:strCache>
                <c:ptCount val="1"/>
                <c:pt idx="0">
                  <c:v>United States</c:v>
                </c:pt>
              </c:strCache>
            </c:strRef>
          </c:tx>
          <c:spPr>
            <a:ln w="50800" cap="rnd">
              <a:solidFill>
                <a:srgbClr val="002345"/>
              </a:solidFill>
              <a:round/>
            </a:ln>
            <a:effectLst/>
          </c:spPr>
          <c:marker>
            <c:symbol val="none"/>
          </c:marker>
          <c:cat>
            <c:numRef>
              <c:f>'Data and graph'!$U$427:$U$469</c:f>
              <c:numCache>
                <c:formatCode>mmm\-yy</c:formatCode>
                <c:ptCount val="43"/>
                <c:pt idx="0">
                  <c:v>43466</c:v>
                </c:pt>
                <c:pt idx="1">
                  <c:v>43497</c:v>
                </c:pt>
                <c:pt idx="2">
                  <c:v>43525</c:v>
                </c:pt>
                <c:pt idx="3">
                  <c:v>43556</c:v>
                </c:pt>
                <c:pt idx="4">
                  <c:v>43586</c:v>
                </c:pt>
                <c:pt idx="5">
                  <c:v>43617</c:v>
                </c:pt>
                <c:pt idx="6">
                  <c:v>43647</c:v>
                </c:pt>
                <c:pt idx="7">
                  <c:v>43678</c:v>
                </c:pt>
                <c:pt idx="8">
                  <c:v>43709</c:v>
                </c:pt>
                <c:pt idx="9">
                  <c:v>43739</c:v>
                </c:pt>
                <c:pt idx="10">
                  <c:v>43770</c:v>
                </c:pt>
                <c:pt idx="11">
                  <c:v>43800</c:v>
                </c:pt>
                <c:pt idx="12">
                  <c:v>43831</c:v>
                </c:pt>
                <c:pt idx="13">
                  <c:v>43862</c:v>
                </c:pt>
                <c:pt idx="14">
                  <c:v>43891</c:v>
                </c:pt>
                <c:pt idx="15">
                  <c:v>43922</c:v>
                </c:pt>
                <c:pt idx="16">
                  <c:v>43952</c:v>
                </c:pt>
                <c:pt idx="17">
                  <c:v>43983</c:v>
                </c:pt>
                <c:pt idx="18">
                  <c:v>44013</c:v>
                </c:pt>
                <c:pt idx="19">
                  <c:v>44044</c:v>
                </c:pt>
                <c:pt idx="20">
                  <c:v>44075</c:v>
                </c:pt>
                <c:pt idx="21">
                  <c:v>44105</c:v>
                </c:pt>
                <c:pt idx="22">
                  <c:v>44136</c:v>
                </c:pt>
                <c:pt idx="23">
                  <c:v>44166</c:v>
                </c:pt>
                <c:pt idx="24">
                  <c:v>44197</c:v>
                </c:pt>
                <c:pt idx="25">
                  <c:v>44228</c:v>
                </c:pt>
                <c:pt idx="26">
                  <c:v>44256</c:v>
                </c:pt>
                <c:pt idx="27">
                  <c:v>44287</c:v>
                </c:pt>
                <c:pt idx="28">
                  <c:v>44317</c:v>
                </c:pt>
                <c:pt idx="29">
                  <c:v>44348</c:v>
                </c:pt>
                <c:pt idx="30">
                  <c:v>44378</c:v>
                </c:pt>
                <c:pt idx="31">
                  <c:v>44409</c:v>
                </c:pt>
                <c:pt idx="32">
                  <c:v>44440</c:v>
                </c:pt>
                <c:pt idx="33">
                  <c:v>44470</c:v>
                </c:pt>
                <c:pt idx="34">
                  <c:v>44501</c:v>
                </c:pt>
                <c:pt idx="35">
                  <c:v>44531</c:v>
                </c:pt>
                <c:pt idx="36">
                  <c:v>44562</c:v>
                </c:pt>
                <c:pt idx="37">
                  <c:v>44593</c:v>
                </c:pt>
                <c:pt idx="38">
                  <c:v>44621</c:v>
                </c:pt>
                <c:pt idx="39">
                  <c:v>44652</c:v>
                </c:pt>
                <c:pt idx="40">
                  <c:v>44682</c:v>
                </c:pt>
                <c:pt idx="41">
                  <c:v>44713</c:v>
                </c:pt>
                <c:pt idx="42">
                  <c:v>44743</c:v>
                </c:pt>
              </c:numCache>
            </c:numRef>
          </c:cat>
          <c:val>
            <c:numRef>
              <c:f>'Data and graph'!$V$427:$V$469</c:f>
              <c:numCache>
                <c:formatCode>General</c:formatCode>
                <c:ptCount val="43"/>
                <c:pt idx="0">
                  <c:v>0.79026797772106849</c:v>
                </c:pt>
                <c:pt idx="1">
                  <c:v>0.75722477598253324</c:v>
                </c:pt>
                <c:pt idx="2">
                  <c:v>0.73381917475107095</c:v>
                </c:pt>
                <c:pt idx="3">
                  <c:v>0.71454397373692558</c:v>
                </c:pt>
                <c:pt idx="4">
                  <c:v>0.74896397554789973</c:v>
                </c:pt>
                <c:pt idx="5">
                  <c:v>0.74758717547546072</c:v>
                </c:pt>
                <c:pt idx="6">
                  <c:v>0.8467167806910666</c:v>
                </c:pt>
                <c:pt idx="7">
                  <c:v>0.79164477779350795</c:v>
                </c:pt>
                <c:pt idx="8">
                  <c:v>0.7200511740266814</c:v>
                </c:pt>
                <c:pt idx="9">
                  <c:v>0.69664557279521899</c:v>
                </c:pt>
                <c:pt idx="10">
                  <c:v>0.65258797047717199</c:v>
                </c:pt>
                <c:pt idx="11">
                  <c:v>0.66773277127400055</c:v>
                </c:pt>
                <c:pt idx="12">
                  <c:v>0.68700797228814592</c:v>
                </c:pt>
                <c:pt idx="13">
                  <c:v>0.84120958040131055</c:v>
                </c:pt>
                <c:pt idx="14">
                  <c:v>0.78476077743131256</c:v>
                </c:pt>
                <c:pt idx="15">
                  <c:v>0.4584591602632771</c:v>
                </c:pt>
                <c:pt idx="16">
                  <c:v>0.12114314251573007</c:v>
                </c:pt>
                <c:pt idx="17">
                  <c:v>-0.17073847284133134</c:v>
                </c:pt>
                <c:pt idx="18">
                  <c:v>-0.54660489261716949</c:v>
                </c:pt>
                <c:pt idx="19">
                  <c:v>-0.91696411210325179</c:v>
                </c:pt>
                <c:pt idx="20">
                  <c:v>-1.0367457184054418</c:v>
                </c:pt>
                <c:pt idx="21">
                  <c:v>-0.89906571116154532</c:v>
                </c:pt>
                <c:pt idx="22">
                  <c:v>-0.83573290782935261</c:v>
                </c:pt>
                <c:pt idx="23">
                  <c:v>-0.79993610594593934</c:v>
                </c:pt>
                <c:pt idx="24">
                  <c:v>-0.71044410123740631</c:v>
                </c:pt>
                <c:pt idx="25">
                  <c:v>-0.67327049928155402</c:v>
                </c:pt>
                <c:pt idx="26">
                  <c:v>-0.61131449602180055</c:v>
                </c:pt>
                <c:pt idx="27">
                  <c:v>-0.52182249131326763</c:v>
                </c:pt>
                <c:pt idx="28">
                  <c:v>-0.43921448696692961</c:v>
                </c:pt>
                <c:pt idx="29">
                  <c:v>-0.37312808348985921</c:v>
                </c:pt>
                <c:pt idx="30">
                  <c:v>-0.34283848189620186</c:v>
                </c:pt>
                <c:pt idx="31">
                  <c:v>-0.43233048660473478</c:v>
                </c:pt>
                <c:pt idx="32">
                  <c:v>-0.59892329536985001</c:v>
                </c:pt>
                <c:pt idx="33">
                  <c:v>-0.82747210739471855</c:v>
                </c:pt>
                <c:pt idx="34">
                  <c:v>-1.0408761186227586</c:v>
                </c:pt>
                <c:pt idx="35">
                  <c:v>-1.246019329416165</c:v>
                </c:pt>
                <c:pt idx="36">
                  <c:v>-1.4387713395576205</c:v>
                </c:pt>
                <c:pt idx="37">
                  <c:v>-1.5420313449905432</c:v>
                </c:pt>
                <c:pt idx="38">
                  <c:v>-1.7265225546973648</c:v>
                </c:pt>
                <c:pt idx="39">
                  <c:v>-1.8160145594058976</c:v>
                </c:pt>
                <c:pt idx="40">
                  <c:v>-1.9399265659254048</c:v>
                </c:pt>
                <c:pt idx="41">
                  <c:v>-2.2235473808478319</c:v>
                </c:pt>
                <c:pt idx="42">
                  <c:v>-2.4397049922207503</c:v>
                </c:pt>
              </c:numCache>
            </c:numRef>
          </c:val>
          <c:smooth val="0"/>
          <c:extLst>
            <c:ext xmlns:c16="http://schemas.microsoft.com/office/drawing/2014/chart" uri="{C3380CC4-5D6E-409C-BE32-E72D297353CC}">
              <c16:uniqueId val="{00000000-0B8C-4CC4-A271-04FF9C8CA2EF}"/>
            </c:ext>
          </c:extLst>
        </c:ser>
        <c:ser>
          <c:idx val="1"/>
          <c:order val="1"/>
          <c:tx>
            <c:strRef>
              <c:f>'Data and graph'!$W$18</c:f>
              <c:strCache>
                <c:ptCount val="1"/>
                <c:pt idx="0">
                  <c:v>Euro area</c:v>
                </c:pt>
              </c:strCache>
            </c:strRef>
          </c:tx>
          <c:spPr>
            <a:ln w="50800" cap="rnd">
              <a:solidFill>
                <a:srgbClr val="EB1C2D"/>
              </a:solidFill>
              <a:round/>
            </a:ln>
            <a:effectLst/>
          </c:spPr>
          <c:marker>
            <c:symbol val="none"/>
          </c:marker>
          <c:cat>
            <c:numRef>
              <c:f>'Data and graph'!$U$427:$U$469</c:f>
              <c:numCache>
                <c:formatCode>mmm\-yy</c:formatCode>
                <c:ptCount val="43"/>
                <c:pt idx="0">
                  <c:v>43466</c:v>
                </c:pt>
                <c:pt idx="1">
                  <c:v>43497</c:v>
                </c:pt>
                <c:pt idx="2">
                  <c:v>43525</c:v>
                </c:pt>
                <c:pt idx="3">
                  <c:v>43556</c:v>
                </c:pt>
                <c:pt idx="4">
                  <c:v>43586</c:v>
                </c:pt>
                <c:pt idx="5">
                  <c:v>43617</c:v>
                </c:pt>
                <c:pt idx="6">
                  <c:v>43647</c:v>
                </c:pt>
                <c:pt idx="7">
                  <c:v>43678</c:v>
                </c:pt>
                <c:pt idx="8">
                  <c:v>43709</c:v>
                </c:pt>
                <c:pt idx="9">
                  <c:v>43739</c:v>
                </c:pt>
                <c:pt idx="10">
                  <c:v>43770</c:v>
                </c:pt>
                <c:pt idx="11">
                  <c:v>43800</c:v>
                </c:pt>
                <c:pt idx="12">
                  <c:v>43831</c:v>
                </c:pt>
                <c:pt idx="13">
                  <c:v>43862</c:v>
                </c:pt>
                <c:pt idx="14">
                  <c:v>43891</c:v>
                </c:pt>
                <c:pt idx="15">
                  <c:v>43922</c:v>
                </c:pt>
                <c:pt idx="16">
                  <c:v>43952</c:v>
                </c:pt>
                <c:pt idx="17">
                  <c:v>43983</c:v>
                </c:pt>
                <c:pt idx="18">
                  <c:v>44013</c:v>
                </c:pt>
                <c:pt idx="19">
                  <c:v>44044</c:v>
                </c:pt>
                <c:pt idx="20">
                  <c:v>44075</c:v>
                </c:pt>
                <c:pt idx="21">
                  <c:v>44105</c:v>
                </c:pt>
                <c:pt idx="22">
                  <c:v>44136</c:v>
                </c:pt>
                <c:pt idx="23">
                  <c:v>44166</c:v>
                </c:pt>
                <c:pt idx="24">
                  <c:v>44197</c:v>
                </c:pt>
                <c:pt idx="25">
                  <c:v>44228</c:v>
                </c:pt>
                <c:pt idx="26">
                  <c:v>44256</c:v>
                </c:pt>
                <c:pt idx="27">
                  <c:v>44287</c:v>
                </c:pt>
                <c:pt idx="28">
                  <c:v>44317</c:v>
                </c:pt>
                <c:pt idx="29">
                  <c:v>44348</c:v>
                </c:pt>
                <c:pt idx="30">
                  <c:v>44378</c:v>
                </c:pt>
                <c:pt idx="31">
                  <c:v>44409</c:v>
                </c:pt>
                <c:pt idx="32">
                  <c:v>44440</c:v>
                </c:pt>
                <c:pt idx="33">
                  <c:v>44470</c:v>
                </c:pt>
                <c:pt idx="34">
                  <c:v>44501</c:v>
                </c:pt>
                <c:pt idx="35">
                  <c:v>44531</c:v>
                </c:pt>
                <c:pt idx="36">
                  <c:v>44562</c:v>
                </c:pt>
                <c:pt idx="37">
                  <c:v>44593</c:v>
                </c:pt>
                <c:pt idx="38">
                  <c:v>44621</c:v>
                </c:pt>
                <c:pt idx="39">
                  <c:v>44652</c:v>
                </c:pt>
                <c:pt idx="40">
                  <c:v>44682</c:v>
                </c:pt>
                <c:pt idx="41">
                  <c:v>44713</c:v>
                </c:pt>
                <c:pt idx="42">
                  <c:v>44743</c:v>
                </c:pt>
              </c:numCache>
            </c:numRef>
          </c:cat>
          <c:val>
            <c:numRef>
              <c:f>'Data and graph'!$W$427:$W$469</c:f>
              <c:numCache>
                <c:formatCode>General</c:formatCode>
                <c:ptCount val="43"/>
                <c:pt idx="0">
                  <c:v>0.74778857877519156</c:v>
                </c:pt>
                <c:pt idx="1">
                  <c:v>0.70196576327439519</c:v>
                </c:pt>
                <c:pt idx="2">
                  <c:v>0.71505799627462263</c:v>
                </c:pt>
                <c:pt idx="3">
                  <c:v>0.67578129727393998</c:v>
                </c:pt>
                <c:pt idx="4">
                  <c:v>0.67250823902388313</c:v>
                </c:pt>
                <c:pt idx="5">
                  <c:v>0.69869270502433822</c:v>
                </c:pt>
                <c:pt idx="6">
                  <c:v>0.71833105452467949</c:v>
                </c:pt>
                <c:pt idx="7">
                  <c:v>0.70523882152445194</c:v>
                </c:pt>
                <c:pt idx="8">
                  <c:v>0.67250823902388313</c:v>
                </c:pt>
                <c:pt idx="9">
                  <c:v>0.64959683127348489</c:v>
                </c:pt>
                <c:pt idx="10">
                  <c:v>0.63323154002320048</c:v>
                </c:pt>
                <c:pt idx="11">
                  <c:v>0.5972278992725748</c:v>
                </c:pt>
                <c:pt idx="12">
                  <c:v>0.55795120027189227</c:v>
                </c:pt>
                <c:pt idx="13">
                  <c:v>0.58413566627234725</c:v>
                </c:pt>
                <c:pt idx="14">
                  <c:v>0.41720969551944642</c:v>
                </c:pt>
                <c:pt idx="15">
                  <c:v>-0.14248326524028018</c:v>
                </c:pt>
                <c:pt idx="16">
                  <c:v>-0.58761918724801598</c:v>
                </c:pt>
                <c:pt idx="17">
                  <c:v>-0.8003679735017134</c:v>
                </c:pt>
                <c:pt idx="18">
                  <c:v>-1.0262089927556381</c:v>
                </c:pt>
                <c:pt idx="19">
                  <c:v>-1.2782344780100179</c:v>
                </c:pt>
                <c:pt idx="20">
                  <c:v>-1.3076920022605298</c:v>
                </c:pt>
                <c:pt idx="21">
                  <c:v>-0.98693229375495539</c:v>
                </c:pt>
                <c:pt idx="22">
                  <c:v>-0.87237525500296476</c:v>
                </c:pt>
                <c:pt idx="23">
                  <c:v>-0.80364103175177026</c:v>
                </c:pt>
                <c:pt idx="24">
                  <c:v>-0.79382185700159946</c:v>
                </c:pt>
                <c:pt idx="25">
                  <c:v>-0.76763739100114448</c:v>
                </c:pt>
                <c:pt idx="26">
                  <c:v>-0.65635341049921048</c:v>
                </c:pt>
                <c:pt idx="27">
                  <c:v>-0.49270049799636645</c:v>
                </c:pt>
                <c:pt idx="28">
                  <c:v>-0.11957185748988203</c:v>
                </c:pt>
                <c:pt idx="29">
                  <c:v>0.21755314226597675</c:v>
                </c:pt>
                <c:pt idx="30">
                  <c:v>0.56122425852194924</c:v>
                </c:pt>
                <c:pt idx="31">
                  <c:v>0.82634197677655663</c:v>
                </c:pt>
                <c:pt idx="32">
                  <c:v>1.0161793552798557</c:v>
                </c:pt>
                <c:pt idx="33">
                  <c:v>1.1634669765324153</c:v>
                </c:pt>
                <c:pt idx="34">
                  <c:v>1.0718213455308225</c:v>
                </c:pt>
                <c:pt idx="35">
                  <c:v>0.82961503502661327</c:v>
                </c:pt>
                <c:pt idx="36">
                  <c:v>0.62668542352308687</c:v>
                </c:pt>
                <c:pt idx="37">
                  <c:v>0.48267086052058406</c:v>
                </c:pt>
                <c:pt idx="38">
                  <c:v>-0.10320656623959756</c:v>
                </c:pt>
                <c:pt idx="39">
                  <c:v>-0.65635341049921048</c:v>
                </c:pt>
                <c:pt idx="40">
                  <c:v>-1.081850983006605</c:v>
                </c:pt>
                <c:pt idx="41">
                  <c:v>-1.5531713710147956</c:v>
                </c:pt>
                <c:pt idx="42">
                  <c:v>-2.1194104482746359</c:v>
                </c:pt>
              </c:numCache>
            </c:numRef>
          </c:val>
          <c:smooth val="0"/>
          <c:extLst>
            <c:ext xmlns:c16="http://schemas.microsoft.com/office/drawing/2014/chart" uri="{C3380CC4-5D6E-409C-BE32-E72D297353CC}">
              <c16:uniqueId val="{00000001-0B8C-4CC4-A271-04FF9C8CA2EF}"/>
            </c:ext>
          </c:extLst>
        </c:ser>
        <c:ser>
          <c:idx val="2"/>
          <c:order val="2"/>
          <c:tx>
            <c:strRef>
              <c:f>'Data and graph'!$X$18</c:f>
              <c:strCache>
                <c:ptCount val="1"/>
                <c:pt idx="0">
                  <c:v>China</c:v>
                </c:pt>
              </c:strCache>
            </c:strRef>
          </c:tx>
          <c:spPr>
            <a:ln w="50800" cap="rnd">
              <a:solidFill>
                <a:srgbClr val="872B90"/>
              </a:solidFill>
              <a:round/>
            </a:ln>
            <a:effectLst/>
          </c:spPr>
          <c:marker>
            <c:symbol val="none"/>
          </c:marker>
          <c:cat>
            <c:numRef>
              <c:f>'Data and graph'!$U$427:$U$469</c:f>
              <c:numCache>
                <c:formatCode>mmm\-yy</c:formatCode>
                <c:ptCount val="43"/>
                <c:pt idx="0">
                  <c:v>43466</c:v>
                </c:pt>
                <c:pt idx="1">
                  <c:v>43497</c:v>
                </c:pt>
                <c:pt idx="2">
                  <c:v>43525</c:v>
                </c:pt>
                <c:pt idx="3">
                  <c:v>43556</c:v>
                </c:pt>
                <c:pt idx="4">
                  <c:v>43586</c:v>
                </c:pt>
                <c:pt idx="5">
                  <c:v>43617</c:v>
                </c:pt>
                <c:pt idx="6">
                  <c:v>43647</c:v>
                </c:pt>
                <c:pt idx="7">
                  <c:v>43678</c:v>
                </c:pt>
                <c:pt idx="8">
                  <c:v>43709</c:v>
                </c:pt>
                <c:pt idx="9">
                  <c:v>43739</c:v>
                </c:pt>
                <c:pt idx="10">
                  <c:v>43770</c:v>
                </c:pt>
                <c:pt idx="11">
                  <c:v>43800</c:v>
                </c:pt>
                <c:pt idx="12">
                  <c:v>43831</c:v>
                </c:pt>
                <c:pt idx="13">
                  <c:v>43862</c:v>
                </c:pt>
                <c:pt idx="14">
                  <c:v>43891</c:v>
                </c:pt>
                <c:pt idx="15">
                  <c:v>43922</c:v>
                </c:pt>
                <c:pt idx="16">
                  <c:v>43952</c:v>
                </c:pt>
                <c:pt idx="17">
                  <c:v>43983</c:v>
                </c:pt>
                <c:pt idx="18">
                  <c:v>44013</c:v>
                </c:pt>
                <c:pt idx="19">
                  <c:v>44044</c:v>
                </c:pt>
                <c:pt idx="20">
                  <c:v>44075</c:v>
                </c:pt>
                <c:pt idx="21">
                  <c:v>44105</c:v>
                </c:pt>
                <c:pt idx="22">
                  <c:v>44136</c:v>
                </c:pt>
                <c:pt idx="23">
                  <c:v>44166</c:v>
                </c:pt>
                <c:pt idx="24">
                  <c:v>44197</c:v>
                </c:pt>
                <c:pt idx="25">
                  <c:v>44228</c:v>
                </c:pt>
                <c:pt idx="26">
                  <c:v>44256</c:v>
                </c:pt>
                <c:pt idx="27">
                  <c:v>44287</c:v>
                </c:pt>
                <c:pt idx="28">
                  <c:v>44317</c:v>
                </c:pt>
                <c:pt idx="29">
                  <c:v>44348</c:v>
                </c:pt>
                <c:pt idx="30">
                  <c:v>44378</c:v>
                </c:pt>
                <c:pt idx="31">
                  <c:v>44409</c:v>
                </c:pt>
                <c:pt idx="32">
                  <c:v>44440</c:v>
                </c:pt>
                <c:pt idx="33">
                  <c:v>44470</c:v>
                </c:pt>
                <c:pt idx="34">
                  <c:v>44501</c:v>
                </c:pt>
                <c:pt idx="35">
                  <c:v>44531</c:v>
                </c:pt>
                <c:pt idx="36">
                  <c:v>44562</c:v>
                </c:pt>
                <c:pt idx="37">
                  <c:v>44593</c:v>
                </c:pt>
                <c:pt idx="38">
                  <c:v>44621</c:v>
                </c:pt>
                <c:pt idx="39">
                  <c:v>44652</c:v>
                </c:pt>
                <c:pt idx="40">
                  <c:v>44682</c:v>
                </c:pt>
                <c:pt idx="41">
                  <c:v>44713</c:v>
                </c:pt>
                <c:pt idx="42">
                  <c:v>44743</c:v>
                </c:pt>
              </c:numCache>
            </c:numRef>
          </c:cat>
          <c:val>
            <c:numRef>
              <c:f>'Data and graph'!$X$427:$X$469</c:f>
              <c:numCache>
                <c:formatCode>General</c:formatCode>
                <c:ptCount val="43"/>
                <c:pt idx="0">
                  <c:v>1.3968401565918898</c:v>
                </c:pt>
                <c:pt idx="1">
                  <c:v>1.4634812841749067</c:v>
                </c:pt>
                <c:pt idx="2">
                  <c:v>1.5943834990701184</c:v>
                </c:pt>
                <c:pt idx="3">
                  <c:v>1.7467060764027289</c:v>
                </c:pt>
                <c:pt idx="4">
                  <c:v>1.8419076872356104</c:v>
                </c:pt>
                <c:pt idx="5">
                  <c:v>1.968049821589178</c:v>
                </c:pt>
                <c:pt idx="6">
                  <c:v>2.034690949172195</c:v>
                </c:pt>
                <c:pt idx="7">
                  <c:v>2.0632514324220592</c:v>
                </c:pt>
                <c:pt idx="8">
                  <c:v>2.0656314726928815</c:v>
                </c:pt>
                <c:pt idx="9">
                  <c:v>2.0346909491721945</c:v>
                </c:pt>
                <c:pt idx="10">
                  <c:v>1.9989903451098641</c:v>
                </c:pt>
                <c:pt idx="11">
                  <c:v>1.9561496202350674</c:v>
                </c:pt>
                <c:pt idx="12">
                  <c:v>1.9537695799642456</c:v>
                </c:pt>
                <c:pt idx="13">
                  <c:v>1.7657463985693047</c:v>
                </c:pt>
                <c:pt idx="14">
                  <c:v>1.7133855126112201</c:v>
                </c:pt>
                <c:pt idx="15">
                  <c:v>1.5372625325703897</c:v>
                </c:pt>
                <c:pt idx="16">
                  <c:v>1.3849399552377797</c:v>
                </c:pt>
                <c:pt idx="17">
                  <c:v>1.1088552838224239</c:v>
                </c:pt>
                <c:pt idx="18">
                  <c:v>0.9398724245940594</c:v>
                </c:pt>
                <c:pt idx="19">
                  <c:v>0.9827131494688558</c:v>
                </c:pt>
                <c:pt idx="20">
                  <c:v>0.9446325051357034</c:v>
                </c:pt>
                <c:pt idx="21">
                  <c:v>1.0541143575935168</c:v>
                </c:pt>
                <c:pt idx="22">
                  <c:v>1.1945367335720167</c:v>
                </c:pt>
                <c:pt idx="23">
                  <c:v>1.368279673342025</c:v>
                </c:pt>
                <c:pt idx="24">
                  <c:v>1.4515810828207962</c:v>
                </c:pt>
                <c:pt idx="25">
                  <c:v>1.6039036601534065</c:v>
                </c:pt>
                <c:pt idx="26">
                  <c:v>1.6396042642157369</c:v>
                </c:pt>
                <c:pt idx="27">
                  <c:v>1.6538845058406693</c:v>
                </c:pt>
                <c:pt idx="28">
                  <c:v>1.6538845058406695</c:v>
                </c:pt>
                <c:pt idx="29">
                  <c:v>1.7252857139653301</c:v>
                </c:pt>
                <c:pt idx="30">
                  <c:v>1.656264546111492</c:v>
                </c:pt>
                <c:pt idx="31">
                  <c:v>1.5253623312162798</c:v>
                </c:pt>
                <c:pt idx="32">
                  <c:v>1.5039419687788813</c:v>
                </c:pt>
                <c:pt idx="33">
                  <c:v>1.4515810828207967</c:v>
                </c:pt>
                <c:pt idx="34">
                  <c:v>1.3492393511754492</c:v>
                </c:pt>
                <c:pt idx="35">
                  <c:v>1.2278572973635256</c:v>
                </c:pt>
                <c:pt idx="36">
                  <c:v>1.2683179819674999</c:v>
                </c:pt>
                <c:pt idx="37">
                  <c:v>1.2516577000717455</c:v>
                </c:pt>
                <c:pt idx="38">
                  <c:v>1.0588744381351611</c:v>
                </c:pt>
                <c:pt idx="39">
                  <c:v>0.28060126957635595</c:v>
                </c:pt>
                <c:pt idx="40">
                  <c:v>-0.45959125464929634</c:v>
                </c:pt>
                <c:pt idx="41">
                  <c:v>-1.1545630137293301</c:v>
                </c:pt>
                <c:pt idx="42">
                  <c:v>-1.9137958601215586</c:v>
                </c:pt>
              </c:numCache>
            </c:numRef>
          </c:val>
          <c:smooth val="0"/>
          <c:extLst>
            <c:ext xmlns:c16="http://schemas.microsoft.com/office/drawing/2014/chart" uri="{C3380CC4-5D6E-409C-BE32-E72D297353CC}">
              <c16:uniqueId val="{00000002-0B8C-4CC4-A271-04FF9C8CA2EF}"/>
            </c:ext>
          </c:extLst>
        </c:ser>
        <c:ser>
          <c:idx val="3"/>
          <c:order val="3"/>
          <c:tx>
            <c:v>Global</c:v>
          </c:tx>
          <c:spPr>
            <a:ln w="50800" cap="rnd">
              <a:solidFill>
                <a:srgbClr val="00ADE4"/>
              </a:solidFill>
              <a:round/>
            </a:ln>
            <a:effectLst/>
          </c:spPr>
          <c:marker>
            <c:symbol val="none"/>
          </c:marker>
          <c:cat>
            <c:numRef>
              <c:f>'Data and graph'!$U$427:$U$469</c:f>
              <c:numCache>
                <c:formatCode>mmm\-yy</c:formatCode>
                <c:ptCount val="43"/>
                <c:pt idx="0">
                  <c:v>43466</c:v>
                </c:pt>
                <c:pt idx="1">
                  <c:v>43497</c:v>
                </c:pt>
                <c:pt idx="2">
                  <c:v>43525</c:v>
                </c:pt>
                <c:pt idx="3">
                  <c:v>43556</c:v>
                </c:pt>
                <c:pt idx="4">
                  <c:v>43586</c:v>
                </c:pt>
                <c:pt idx="5">
                  <c:v>43617</c:v>
                </c:pt>
                <c:pt idx="6">
                  <c:v>43647</c:v>
                </c:pt>
                <c:pt idx="7">
                  <c:v>43678</c:v>
                </c:pt>
                <c:pt idx="8">
                  <c:v>43709</c:v>
                </c:pt>
                <c:pt idx="9">
                  <c:v>43739</c:v>
                </c:pt>
                <c:pt idx="10">
                  <c:v>43770</c:v>
                </c:pt>
                <c:pt idx="11">
                  <c:v>43800</c:v>
                </c:pt>
                <c:pt idx="12">
                  <c:v>43831</c:v>
                </c:pt>
                <c:pt idx="13">
                  <c:v>43862</c:v>
                </c:pt>
                <c:pt idx="14">
                  <c:v>43891</c:v>
                </c:pt>
                <c:pt idx="15">
                  <c:v>43922</c:v>
                </c:pt>
                <c:pt idx="16">
                  <c:v>43952</c:v>
                </c:pt>
                <c:pt idx="17">
                  <c:v>43983</c:v>
                </c:pt>
                <c:pt idx="18">
                  <c:v>44013</c:v>
                </c:pt>
                <c:pt idx="19">
                  <c:v>44044</c:v>
                </c:pt>
                <c:pt idx="20">
                  <c:v>44075</c:v>
                </c:pt>
                <c:pt idx="21">
                  <c:v>44105</c:v>
                </c:pt>
                <c:pt idx="22">
                  <c:v>44136</c:v>
                </c:pt>
                <c:pt idx="23">
                  <c:v>44166</c:v>
                </c:pt>
                <c:pt idx="24">
                  <c:v>44197</c:v>
                </c:pt>
                <c:pt idx="25">
                  <c:v>44228</c:v>
                </c:pt>
                <c:pt idx="26">
                  <c:v>44256</c:v>
                </c:pt>
                <c:pt idx="27">
                  <c:v>44287</c:v>
                </c:pt>
                <c:pt idx="28">
                  <c:v>44317</c:v>
                </c:pt>
                <c:pt idx="29">
                  <c:v>44348</c:v>
                </c:pt>
                <c:pt idx="30">
                  <c:v>44378</c:v>
                </c:pt>
                <c:pt idx="31">
                  <c:v>44409</c:v>
                </c:pt>
                <c:pt idx="32">
                  <c:v>44440</c:v>
                </c:pt>
                <c:pt idx="33">
                  <c:v>44470</c:v>
                </c:pt>
                <c:pt idx="34">
                  <c:v>44501</c:v>
                </c:pt>
                <c:pt idx="35">
                  <c:v>44531</c:v>
                </c:pt>
                <c:pt idx="36">
                  <c:v>44562</c:v>
                </c:pt>
                <c:pt idx="37">
                  <c:v>44593</c:v>
                </c:pt>
                <c:pt idx="38">
                  <c:v>44621</c:v>
                </c:pt>
                <c:pt idx="39">
                  <c:v>44652</c:v>
                </c:pt>
                <c:pt idx="40">
                  <c:v>44682</c:v>
                </c:pt>
                <c:pt idx="41">
                  <c:v>44713</c:v>
                </c:pt>
                <c:pt idx="42">
                  <c:v>44743</c:v>
                </c:pt>
              </c:numCache>
            </c:numRef>
          </c:cat>
          <c:val>
            <c:numRef>
              <c:f>'Data and graph'!$Y$427:$Y$469</c:f>
              <c:numCache>
                <c:formatCode>General</c:formatCode>
                <c:ptCount val="43"/>
                <c:pt idx="0">
                  <c:v>-1.0846623027704048</c:v>
                </c:pt>
                <c:pt idx="1">
                  <c:v>-1.1502045058278243</c:v>
                </c:pt>
                <c:pt idx="2">
                  <c:v>-1.0839031687452629</c:v>
                </c:pt>
                <c:pt idx="3">
                  <c:v>-1.0060562143361504</c:v>
                </c:pt>
                <c:pt idx="4">
                  <c:v>-0.88154491607217578</c:v>
                </c:pt>
                <c:pt idx="5">
                  <c:v>-0.81923417826691292</c:v>
                </c:pt>
                <c:pt idx="6">
                  <c:v>-0.72257958757941765</c:v>
                </c:pt>
                <c:pt idx="7">
                  <c:v>-0.77800484659524038</c:v>
                </c:pt>
                <c:pt idx="8">
                  <c:v>-0.8603254855703778</c:v>
                </c:pt>
                <c:pt idx="9">
                  <c:v>-1.0291377630686778</c:v>
                </c:pt>
                <c:pt idx="10">
                  <c:v>-1.0912438858017737</c:v>
                </c:pt>
                <c:pt idx="11">
                  <c:v>-0.94992751533849773</c:v>
                </c:pt>
                <c:pt idx="12">
                  <c:v>-0.76037526040690995</c:v>
                </c:pt>
                <c:pt idx="13">
                  <c:v>-0.52917838995895516</c:v>
                </c:pt>
                <c:pt idx="14">
                  <c:v>-0.60895163182261336</c:v>
                </c:pt>
                <c:pt idx="15">
                  <c:v>-0.57497584392226753</c:v>
                </c:pt>
                <c:pt idx="16">
                  <c:v>-0.53776980150983722</c:v>
                </c:pt>
                <c:pt idx="17">
                  <c:v>-0.32117324559007954</c:v>
                </c:pt>
                <c:pt idx="18">
                  <c:v>-0.2195812568889853</c:v>
                </c:pt>
                <c:pt idx="19">
                  <c:v>-7.4940194188009082E-2</c:v>
                </c:pt>
                <c:pt idx="20">
                  <c:v>0.37084945736055031</c:v>
                </c:pt>
                <c:pt idx="21">
                  <c:v>0.7288979866316474</c:v>
                </c:pt>
                <c:pt idx="22">
                  <c:v>0.96729028532747297</c:v>
                </c:pt>
                <c:pt idx="23">
                  <c:v>1.1003966273625452</c:v>
                </c:pt>
                <c:pt idx="24">
                  <c:v>1.3121126900520881</c:v>
                </c:pt>
                <c:pt idx="25">
                  <c:v>1.5392620564393609</c:v>
                </c:pt>
                <c:pt idx="26">
                  <c:v>1.7204977378164097</c:v>
                </c:pt>
                <c:pt idx="27">
                  <c:v>1.9318009381414016</c:v>
                </c:pt>
                <c:pt idx="28">
                  <c:v>2.0723291168178082</c:v>
                </c:pt>
                <c:pt idx="29">
                  <c:v>2.053120725575595</c:v>
                </c:pt>
                <c:pt idx="30">
                  <c:v>1.9427399746918834</c:v>
                </c:pt>
                <c:pt idx="31">
                  <c:v>1.663583268512032</c:v>
                </c:pt>
                <c:pt idx="32">
                  <c:v>1.3493598976269661</c:v>
                </c:pt>
                <c:pt idx="33">
                  <c:v>0.99626813821061999</c:v>
                </c:pt>
                <c:pt idx="34">
                  <c:v>0.76143783680660604</c:v>
                </c:pt>
                <c:pt idx="35">
                  <c:v>0.56729808774222612</c:v>
                </c:pt>
                <c:pt idx="36">
                  <c:v>0.44771813379149061</c:v>
                </c:pt>
                <c:pt idx="37">
                  <c:v>0.46077838694810908</c:v>
                </c:pt>
                <c:pt idx="38">
                  <c:v>0.22608368843215851</c:v>
                </c:pt>
                <c:pt idx="39">
                  <c:v>-4.831602000482179E-2</c:v>
                </c:pt>
                <c:pt idx="40">
                  <c:v>-0.4814933922234011</c:v>
                </c:pt>
                <c:pt idx="41">
                  <c:v>-0.82373207763437717</c:v>
                </c:pt>
                <c:pt idx="42">
                  <c:v>-1.2717398049948327</c:v>
                </c:pt>
              </c:numCache>
            </c:numRef>
          </c:val>
          <c:smooth val="0"/>
          <c:extLst>
            <c:ext xmlns:c16="http://schemas.microsoft.com/office/drawing/2014/chart" uri="{C3380CC4-5D6E-409C-BE32-E72D297353CC}">
              <c16:uniqueId val="{00000003-0B8C-4CC4-A271-04FF9C8CA2EF}"/>
            </c:ext>
          </c:extLst>
        </c:ser>
        <c:ser>
          <c:idx val="4"/>
          <c:order val="4"/>
          <c:tx>
            <c:v>Range of 2009 troughs</c:v>
          </c:tx>
          <c:spPr>
            <a:ln w="50800" cap="rnd">
              <a:solidFill>
                <a:srgbClr val="FDB714"/>
              </a:solidFill>
              <a:prstDash val="dash"/>
              <a:round/>
            </a:ln>
            <a:effectLst/>
          </c:spPr>
          <c:marker>
            <c:symbol val="none"/>
          </c:marker>
          <c:cat>
            <c:numRef>
              <c:f>'Data and graph'!$U$427:$U$469</c:f>
              <c:numCache>
                <c:formatCode>mmm\-yy</c:formatCode>
                <c:ptCount val="43"/>
                <c:pt idx="0">
                  <c:v>43466</c:v>
                </c:pt>
                <c:pt idx="1">
                  <c:v>43497</c:v>
                </c:pt>
                <c:pt idx="2">
                  <c:v>43525</c:v>
                </c:pt>
                <c:pt idx="3">
                  <c:v>43556</c:v>
                </c:pt>
                <c:pt idx="4">
                  <c:v>43586</c:v>
                </c:pt>
                <c:pt idx="5">
                  <c:v>43617</c:v>
                </c:pt>
                <c:pt idx="6">
                  <c:v>43647</c:v>
                </c:pt>
                <c:pt idx="7">
                  <c:v>43678</c:v>
                </c:pt>
                <c:pt idx="8">
                  <c:v>43709</c:v>
                </c:pt>
                <c:pt idx="9">
                  <c:v>43739</c:v>
                </c:pt>
                <c:pt idx="10">
                  <c:v>43770</c:v>
                </c:pt>
                <c:pt idx="11">
                  <c:v>43800</c:v>
                </c:pt>
                <c:pt idx="12">
                  <c:v>43831</c:v>
                </c:pt>
                <c:pt idx="13">
                  <c:v>43862</c:v>
                </c:pt>
                <c:pt idx="14">
                  <c:v>43891</c:v>
                </c:pt>
                <c:pt idx="15">
                  <c:v>43922</c:v>
                </c:pt>
                <c:pt idx="16">
                  <c:v>43952</c:v>
                </c:pt>
                <c:pt idx="17">
                  <c:v>43983</c:v>
                </c:pt>
                <c:pt idx="18">
                  <c:v>44013</c:v>
                </c:pt>
                <c:pt idx="19">
                  <c:v>44044</c:v>
                </c:pt>
                <c:pt idx="20">
                  <c:v>44075</c:v>
                </c:pt>
                <c:pt idx="21">
                  <c:v>44105</c:v>
                </c:pt>
                <c:pt idx="22">
                  <c:v>44136</c:v>
                </c:pt>
                <c:pt idx="23">
                  <c:v>44166</c:v>
                </c:pt>
                <c:pt idx="24">
                  <c:v>44197</c:v>
                </c:pt>
                <c:pt idx="25">
                  <c:v>44228</c:v>
                </c:pt>
                <c:pt idx="26">
                  <c:v>44256</c:v>
                </c:pt>
                <c:pt idx="27">
                  <c:v>44287</c:v>
                </c:pt>
                <c:pt idx="28">
                  <c:v>44317</c:v>
                </c:pt>
                <c:pt idx="29">
                  <c:v>44348</c:v>
                </c:pt>
                <c:pt idx="30">
                  <c:v>44378</c:v>
                </c:pt>
                <c:pt idx="31">
                  <c:v>44409</c:v>
                </c:pt>
                <c:pt idx="32">
                  <c:v>44440</c:v>
                </c:pt>
                <c:pt idx="33">
                  <c:v>44470</c:v>
                </c:pt>
                <c:pt idx="34">
                  <c:v>44501</c:v>
                </c:pt>
                <c:pt idx="35">
                  <c:v>44531</c:v>
                </c:pt>
                <c:pt idx="36">
                  <c:v>44562</c:v>
                </c:pt>
                <c:pt idx="37">
                  <c:v>44593</c:v>
                </c:pt>
                <c:pt idx="38">
                  <c:v>44621</c:v>
                </c:pt>
                <c:pt idx="39">
                  <c:v>44652</c:v>
                </c:pt>
                <c:pt idx="40">
                  <c:v>44682</c:v>
                </c:pt>
                <c:pt idx="41">
                  <c:v>44713</c:v>
                </c:pt>
                <c:pt idx="42">
                  <c:v>44743</c:v>
                </c:pt>
              </c:numCache>
            </c:numRef>
          </c:cat>
          <c:val>
            <c:numRef>
              <c:f>'Data and graph'!$Z$427:$Z$469</c:f>
              <c:numCache>
                <c:formatCode>General</c:formatCode>
                <c:ptCount val="43"/>
                <c:pt idx="0">
                  <c:v>-2.5446998092904796</c:v>
                </c:pt>
                <c:pt idx="1">
                  <c:v>-2.5446998092904796</c:v>
                </c:pt>
                <c:pt idx="2">
                  <c:v>-2.5446998092904796</c:v>
                </c:pt>
                <c:pt idx="3">
                  <c:v>-2.5446998092904796</c:v>
                </c:pt>
                <c:pt idx="4">
                  <c:v>-2.5446998092904796</c:v>
                </c:pt>
                <c:pt idx="5">
                  <c:v>-2.5446998092904796</c:v>
                </c:pt>
                <c:pt idx="6">
                  <c:v>-2.5446998092904796</c:v>
                </c:pt>
                <c:pt idx="7">
                  <c:v>-2.5446998092904796</c:v>
                </c:pt>
                <c:pt idx="8">
                  <c:v>-2.5446998092904796</c:v>
                </c:pt>
                <c:pt idx="9">
                  <c:v>-2.5446998092904796</c:v>
                </c:pt>
                <c:pt idx="10">
                  <c:v>-2.5446998092904796</c:v>
                </c:pt>
                <c:pt idx="11">
                  <c:v>-2.5446998092904796</c:v>
                </c:pt>
                <c:pt idx="12">
                  <c:v>-2.5446998092904796</c:v>
                </c:pt>
                <c:pt idx="13">
                  <c:v>-2.5446998092904796</c:v>
                </c:pt>
                <c:pt idx="14">
                  <c:v>-2.5446998092904796</c:v>
                </c:pt>
                <c:pt idx="15">
                  <c:v>-2.5446998092904796</c:v>
                </c:pt>
                <c:pt idx="16">
                  <c:v>-2.5446998092904796</c:v>
                </c:pt>
                <c:pt idx="17">
                  <c:v>-2.5446998092904796</c:v>
                </c:pt>
                <c:pt idx="18">
                  <c:v>-2.5446998092904796</c:v>
                </c:pt>
                <c:pt idx="19">
                  <c:v>-2.5446998092904796</c:v>
                </c:pt>
                <c:pt idx="20">
                  <c:v>-2.5446998092904796</c:v>
                </c:pt>
                <c:pt idx="21">
                  <c:v>-2.5446998092904796</c:v>
                </c:pt>
                <c:pt idx="22">
                  <c:v>-2.5446998092904796</c:v>
                </c:pt>
                <c:pt idx="23">
                  <c:v>-2.5446998092904796</c:v>
                </c:pt>
                <c:pt idx="24">
                  <c:v>-2.5446998092904796</c:v>
                </c:pt>
                <c:pt idx="25">
                  <c:v>-2.5446998092904796</c:v>
                </c:pt>
                <c:pt idx="26">
                  <c:v>-2.5446998092904796</c:v>
                </c:pt>
                <c:pt idx="27">
                  <c:v>-2.5446998092904796</c:v>
                </c:pt>
                <c:pt idx="28">
                  <c:v>-2.5446998092904796</c:v>
                </c:pt>
                <c:pt idx="29">
                  <c:v>-2.5446998092904796</c:v>
                </c:pt>
                <c:pt idx="30">
                  <c:v>-2.5446998092904796</c:v>
                </c:pt>
                <c:pt idx="31">
                  <c:v>-2.5446998092904796</c:v>
                </c:pt>
                <c:pt idx="32">
                  <c:v>-2.5446998092904796</c:v>
                </c:pt>
                <c:pt idx="33">
                  <c:v>-2.5446998092904796</c:v>
                </c:pt>
                <c:pt idx="34">
                  <c:v>-2.5446998092904796</c:v>
                </c:pt>
                <c:pt idx="35">
                  <c:v>-2.5446998092904796</c:v>
                </c:pt>
                <c:pt idx="36">
                  <c:v>-2.5446998092904796</c:v>
                </c:pt>
                <c:pt idx="37">
                  <c:v>-2.5446998092904796</c:v>
                </c:pt>
                <c:pt idx="38">
                  <c:v>-2.5446998092904796</c:v>
                </c:pt>
                <c:pt idx="39">
                  <c:v>-2.5446998092904796</c:v>
                </c:pt>
                <c:pt idx="40">
                  <c:v>-2.5446998092904796</c:v>
                </c:pt>
                <c:pt idx="41">
                  <c:v>-2.5446998092904796</c:v>
                </c:pt>
                <c:pt idx="42">
                  <c:v>-2.5446998092904796</c:v>
                </c:pt>
              </c:numCache>
            </c:numRef>
          </c:val>
          <c:smooth val="0"/>
          <c:extLst>
            <c:ext xmlns:c16="http://schemas.microsoft.com/office/drawing/2014/chart" uri="{C3380CC4-5D6E-409C-BE32-E72D297353CC}">
              <c16:uniqueId val="{00000004-0B8C-4CC4-A271-04FF9C8CA2EF}"/>
            </c:ext>
          </c:extLst>
        </c:ser>
        <c:ser>
          <c:idx val="5"/>
          <c:order val="5"/>
          <c:tx>
            <c:strRef>
              <c:f>'Data and graph'!$AA$18</c:f>
              <c:strCache>
                <c:ptCount val="1"/>
              </c:strCache>
            </c:strRef>
          </c:tx>
          <c:spPr>
            <a:ln w="50800" cap="rnd">
              <a:solidFill>
                <a:srgbClr val="FDB714"/>
              </a:solidFill>
              <a:prstDash val="dash"/>
              <a:round/>
            </a:ln>
            <a:effectLst/>
          </c:spPr>
          <c:marker>
            <c:symbol val="none"/>
          </c:marker>
          <c:cat>
            <c:numRef>
              <c:f>'Data and graph'!$U$427:$U$469</c:f>
              <c:numCache>
                <c:formatCode>mmm\-yy</c:formatCode>
                <c:ptCount val="43"/>
                <c:pt idx="0">
                  <c:v>43466</c:v>
                </c:pt>
                <c:pt idx="1">
                  <c:v>43497</c:v>
                </c:pt>
                <c:pt idx="2">
                  <c:v>43525</c:v>
                </c:pt>
                <c:pt idx="3">
                  <c:v>43556</c:v>
                </c:pt>
                <c:pt idx="4">
                  <c:v>43586</c:v>
                </c:pt>
                <c:pt idx="5">
                  <c:v>43617</c:v>
                </c:pt>
                <c:pt idx="6">
                  <c:v>43647</c:v>
                </c:pt>
                <c:pt idx="7">
                  <c:v>43678</c:v>
                </c:pt>
                <c:pt idx="8">
                  <c:v>43709</c:v>
                </c:pt>
                <c:pt idx="9">
                  <c:v>43739</c:v>
                </c:pt>
                <c:pt idx="10">
                  <c:v>43770</c:v>
                </c:pt>
                <c:pt idx="11">
                  <c:v>43800</c:v>
                </c:pt>
                <c:pt idx="12">
                  <c:v>43831</c:v>
                </c:pt>
                <c:pt idx="13">
                  <c:v>43862</c:v>
                </c:pt>
                <c:pt idx="14">
                  <c:v>43891</c:v>
                </c:pt>
                <c:pt idx="15">
                  <c:v>43922</c:v>
                </c:pt>
                <c:pt idx="16">
                  <c:v>43952</c:v>
                </c:pt>
                <c:pt idx="17">
                  <c:v>43983</c:v>
                </c:pt>
                <c:pt idx="18">
                  <c:v>44013</c:v>
                </c:pt>
                <c:pt idx="19">
                  <c:v>44044</c:v>
                </c:pt>
                <c:pt idx="20">
                  <c:v>44075</c:v>
                </c:pt>
                <c:pt idx="21">
                  <c:v>44105</c:v>
                </c:pt>
                <c:pt idx="22">
                  <c:v>44136</c:v>
                </c:pt>
                <c:pt idx="23">
                  <c:v>44166</c:v>
                </c:pt>
                <c:pt idx="24">
                  <c:v>44197</c:v>
                </c:pt>
                <c:pt idx="25">
                  <c:v>44228</c:v>
                </c:pt>
                <c:pt idx="26">
                  <c:v>44256</c:v>
                </c:pt>
                <c:pt idx="27">
                  <c:v>44287</c:v>
                </c:pt>
                <c:pt idx="28">
                  <c:v>44317</c:v>
                </c:pt>
                <c:pt idx="29">
                  <c:v>44348</c:v>
                </c:pt>
                <c:pt idx="30">
                  <c:v>44378</c:v>
                </c:pt>
                <c:pt idx="31">
                  <c:v>44409</c:v>
                </c:pt>
                <c:pt idx="32">
                  <c:v>44440</c:v>
                </c:pt>
                <c:pt idx="33">
                  <c:v>44470</c:v>
                </c:pt>
                <c:pt idx="34">
                  <c:v>44501</c:v>
                </c:pt>
                <c:pt idx="35">
                  <c:v>44531</c:v>
                </c:pt>
                <c:pt idx="36">
                  <c:v>44562</c:v>
                </c:pt>
                <c:pt idx="37">
                  <c:v>44593</c:v>
                </c:pt>
                <c:pt idx="38">
                  <c:v>44621</c:v>
                </c:pt>
                <c:pt idx="39">
                  <c:v>44652</c:v>
                </c:pt>
                <c:pt idx="40">
                  <c:v>44682</c:v>
                </c:pt>
                <c:pt idx="41">
                  <c:v>44713</c:v>
                </c:pt>
                <c:pt idx="42">
                  <c:v>44743</c:v>
                </c:pt>
              </c:numCache>
            </c:numRef>
          </c:cat>
          <c:val>
            <c:numRef>
              <c:f>'Data and graph'!$AA$427:$AA$469</c:f>
              <c:numCache>
                <c:formatCode>General</c:formatCode>
                <c:ptCount val="43"/>
                <c:pt idx="0">
                  <c:v>-1.425887604603042</c:v>
                </c:pt>
                <c:pt idx="1">
                  <c:v>-1.425887604603042</c:v>
                </c:pt>
                <c:pt idx="2">
                  <c:v>-1.425887604603042</c:v>
                </c:pt>
                <c:pt idx="3">
                  <c:v>-1.425887604603042</c:v>
                </c:pt>
                <c:pt idx="4">
                  <c:v>-1.425887604603042</c:v>
                </c:pt>
                <c:pt idx="5">
                  <c:v>-1.425887604603042</c:v>
                </c:pt>
                <c:pt idx="6">
                  <c:v>-1.425887604603042</c:v>
                </c:pt>
                <c:pt idx="7">
                  <c:v>-1.425887604603042</c:v>
                </c:pt>
                <c:pt idx="8">
                  <c:v>-1.425887604603042</c:v>
                </c:pt>
                <c:pt idx="9">
                  <c:v>-1.425887604603042</c:v>
                </c:pt>
                <c:pt idx="10">
                  <c:v>-1.425887604603042</c:v>
                </c:pt>
                <c:pt idx="11">
                  <c:v>-1.425887604603042</c:v>
                </c:pt>
                <c:pt idx="12">
                  <c:v>-1.425887604603042</c:v>
                </c:pt>
                <c:pt idx="13">
                  <c:v>-1.425887604603042</c:v>
                </c:pt>
                <c:pt idx="14">
                  <c:v>-1.425887604603042</c:v>
                </c:pt>
                <c:pt idx="15">
                  <c:v>-1.425887604603042</c:v>
                </c:pt>
                <c:pt idx="16">
                  <c:v>-1.425887604603042</c:v>
                </c:pt>
                <c:pt idx="17">
                  <c:v>-1.425887604603042</c:v>
                </c:pt>
                <c:pt idx="18">
                  <c:v>-1.425887604603042</c:v>
                </c:pt>
                <c:pt idx="19">
                  <c:v>-1.425887604603042</c:v>
                </c:pt>
                <c:pt idx="20">
                  <c:v>-1.425887604603042</c:v>
                </c:pt>
                <c:pt idx="21">
                  <c:v>-1.425887604603042</c:v>
                </c:pt>
                <c:pt idx="22">
                  <c:v>-1.425887604603042</c:v>
                </c:pt>
                <c:pt idx="23">
                  <c:v>-1.425887604603042</c:v>
                </c:pt>
                <c:pt idx="24">
                  <c:v>-1.425887604603042</c:v>
                </c:pt>
                <c:pt idx="25">
                  <c:v>-1.425887604603042</c:v>
                </c:pt>
                <c:pt idx="26">
                  <c:v>-1.425887604603042</c:v>
                </c:pt>
                <c:pt idx="27">
                  <c:v>-1.425887604603042</c:v>
                </c:pt>
                <c:pt idx="28">
                  <c:v>-1.425887604603042</c:v>
                </c:pt>
                <c:pt idx="29">
                  <c:v>-1.425887604603042</c:v>
                </c:pt>
                <c:pt idx="30">
                  <c:v>-1.425887604603042</c:v>
                </c:pt>
                <c:pt idx="31">
                  <c:v>-1.425887604603042</c:v>
                </c:pt>
                <c:pt idx="32">
                  <c:v>-1.425887604603042</c:v>
                </c:pt>
                <c:pt idx="33">
                  <c:v>-1.425887604603042</c:v>
                </c:pt>
                <c:pt idx="34">
                  <c:v>-1.425887604603042</c:v>
                </c:pt>
                <c:pt idx="35">
                  <c:v>-1.425887604603042</c:v>
                </c:pt>
                <c:pt idx="36">
                  <c:v>-1.425887604603042</c:v>
                </c:pt>
                <c:pt idx="37">
                  <c:v>-1.425887604603042</c:v>
                </c:pt>
                <c:pt idx="38">
                  <c:v>-1.425887604603042</c:v>
                </c:pt>
                <c:pt idx="39">
                  <c:v>-1.425887604603042</c:v>
                </c:pt>
                <c:pt idx="40">
                  <c:v>-1.425887604603042</c:v>
                </c:pt>
                <c:pt idx="41">
                  <c:v>-1.425887604603042</c:v>
                </c:pt>
                <c:pt idx="42">
                  <c:v>-1.425887604603042</c:v>
                </c:pt>
              </c:numCache>
            </c:numRef>
          </c:val>
          <c:smooth val="0"/>
          <c:extLst>
            <c:ext xmlns:c16="http://schemas.microsoft.com/office/drawing/2014/chart" uri="{C3380CC4-5D6E-409C-BE32-E72D297353CC}">
              <c16:uniqueId val="{00000005-0B8C-4CC4-A271-04FF9C8CA2EF}"/>
            </c:ext>
          </c:extLst>
        </c:ser>
        <c:dLbls>
          <c:showLegendKey val="0"/>
          <c:showVal val="0"/>
          <c:showCatName val="0"/>
          <c:showSerName val="0"/>
          <c:showPercent val="0"/>
          <c:showBubbleSize val="0"/>
        </c:dLbls>
        <c:smooth val="0"/>
        <c:axId val="1110593280"/>
        <c:axId val="1110590368"/>
      </c:lineChart>
      <c:dateAx>
        <c:axId val="1110593280"/>
        <c:scaling>
          <c:orientation val="minMax"/>
          <c:max val="44743"/>
        </c:scaling>
        <c:delete val="0"/>
        <c:axPos val="b"/>
        <c:numFmt formatCode="[$-409]mmm\-yy;@" sourceLinked="0"/>
        <c:majorTickMark val="none"/>
        <c:minorTickMark val="none"/>
        <c:tickLblPos val="low"/>
        <c:spPr>
          <a:noFill/>
          <a:ln w="9525" cap="flat" cmpd="sng" algn="ctr">
            <a:solidFill>
              <a:srgbClr val="000000"/>
            </a:solidFill>
            <a:prstDash val="solid"/>
            <a:round/>
          </a:ln>
          <a:effectLst/>
        </c:spPr>
        <c:txPr>
          <a:bodyPr rot="-5400000" spcFirstLastPara="1" vertOverflow="ellipsis" wrap="square" anchor="ctr" anchorCtr="1"/>
          <a:lstStyle/>
          <a:p>
            <a:pPr>
              <a:defRPr sz="1800" b="1" i="0" u="none" strike="noStrike" kern="1200" baseline="0">
                <a:solidFill>
                  <a:srgbClr val="000000"/>
                </a:solidFill>
                <a:latin typeface="Times New Roman"/>
                <a:ea typeface="Times New Roman"/>
                <a:cs typeface="Times New Roman"/>
              </a:defRPr>
            </a:pPr>
            <a:endParaRPr lang="en-US"/>
          </a:p>
        </c:txPr>
        <c:crossAx val="1110590368"/>
        <c:crosses val="autoZero"/>
        <c:auto val="0"/>
        <c:lblOffset val="100"/>
        <c:baseTimeUnit val="months"/>
        <c:majorUnit val="7"/>
        <c:majorTimeUnit val="months"/>
      </c:dateAx>
      <c:valAx>
        <c:axId val="1110590368"/>
        <c:scaling>
          <c:orientation val="minMax"/>
          <c:max val="4"/>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rgbClr val="000000"/>
                </a:solidFill>
                <a:latin typeface="Times New Roman"/>
                <a:ea typeface="Times New Roman"/>
                <a:cs typeface="Times New Roman"/>
              </a:defRPr>
            </a:pPr>
            <a:endParaRPr lang="en-US"/>
          </a:p>
        </c:txPr>
        <c:crossAx val="1110593280"/>
        <c:crosses val="autoZero"/>
        <c:crossBetween val="between"/>
      </c:valAx>
      <c:spPr>
        <a:noFill/>
        <a:ln w="12700">
          <a:solidFill>
            <a:srgbClr val="000000"/>
          </a:solidFill>
          <a:prstDash val="solid"/>
        </a:ln>
        <a:effectLst/>
      </c:spPr>
    </c:plotArea>
    <c:legend>
      <c:legendPos val="t"/>
      <c:legendEntry>
        <c:idx val="5"/>
        <c:delete val="1"/>
      </c:legendEntry>
      <c:layout>
        <c:manualLayout>
          <c:xMode val="edge"/>
          <c:yMode val="edge"/>
          <c:x val="8.234553214899068E-2"/>
          <c:y val="6.2266236968717345E-2"/>
          <c:w val="0.89999992163417819"/>
          <c:h val="0.17414551977870329"/>
        </c:manualLayout>
      </c:layout>
      <c:overlay val="0"/>
      <c:spPr>
        <a:noFill/>
        <a:ln>
          <a:noFill/>
        </a:ln>
        <a:effectLst/>
      </c:spPr>
      <c:txPr>
        <a:bodyPr rot="0" spcFirstLastPara="1" vertOverflow="ellipsis" vert="horz" wrap="square" anchor="ctr" anchorCtr="1"/>
        <a:lstStyle/>
        <a:p>
          <a:pPr>
            <a:defRPr sz="1800" b="1" i="0" u="none" strike="noStrike" kern="1200" baseline="0">
              <a:solidFill>
                <a:srgbClr val="000000"/>
              </a:solidFill>
              <a:latin typeface="Times New Roman"/>
              <a:ea typeface="Times New Roman"/>
              <a:cs typeface="Times New Roman"/>
            </a:defRPr>
          </a:pPr>
          <a:endParaRPr lang="en-US"/>
        </a:p>
      </c:txPr>
    </c:legend>
    <c:plotVisOnly val="1"/>
    <c:dispBlanksAs val="gap"/>
    <c:showDLblsOverMax val="0"/>
  </c:chart>
  <c:spPr>
    <a:noFill/>
    <a:ln w="25400" cap="flat" cmpd="sng" algn="ctr">
      <a:noFill/>
      <a:round/>
    </a:ln>
    <a:effectLst/>
    <a:extLst>
      <a:ext uri="{909E8E84-426E-40DD-AFC4-6F175D3DCCD1}">
        <a14:hiddenFill xmlns:a14="http://schemas.microsoft.com/office/drawing/2010/main">
          <a:solidFill>
            <a:sysClr val="window" lastClr="FFFFFF"/>
          </a:solidFill>
        </a14:hiddenFill>
      </a:ext>
    </a:ex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0.00149</cdr:x>
      <cdr:y>0</cdr:y>
    </cdr:from>
    <cdr:to>
      <cdr:x>0.47917</cdr:x>
      <cdr:y>0.13889</cdr:y>
    </cdr:to>
    <cdr:sp macro="" textlink="">
      <cdr:nvSpPr>
        <cdr:cNvPr id="2" name="TextBox 1">
          <a:extLst xmlns:a="http://schemas.openxmlformats.org/drawingml/2006/main">
            <a:ext uri="{FF2B5EF4-FFF2-40B4-BE49-F238E27FC236}">
              <a16:creationId xmlns:a16="http://schemas.microsoft.com/office/drawing/2014/main" id="{543CEA2F-2C77-4A71-B479-2BC526462071}"/>
            </a:ext>
          </a:extLst>
        </cdr:cNvPr>
        <cdr:cNvSpPr txBox="1"/>
      </cdr:nvSpPr>
      <cdr:spPr>
        <a:xfrm xmlns:a="http://schemas.openxmlformats.org/drawingml/2006/main">
          <a:off x="13607" y="-27214"/>
          <a:ext cx="4367893" cy="9525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800" dirty="0">
            <a:latin typeface="Times New Roman" panose="02020603050405020304" pitchFamily="18" charset="0"/>
            <a:cs typeface="Times New Roman" panose="02020603050405020304"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1727"/>
          </a:xfrm>
          <a:prstGeom prst="rect">
            <a:avLst/>
          </a:prstGeom>
        </p:spPr>
        <p:txBody>
          <a:bodyPr vert="horz" lIns="97996" tIns="48998" rIns="97996" bIns="48998" rtlCol="0"/>
          <a:lstStyle>
            <a:lvl1pPr algn="l">
              <a:defRPr sz="1300"/>
            </a:lvl1pPr>
          </a:lstStyle>
          <a:p>
            <a:endParaRPr lang="en-US" dirty="0"/>
          </a:p>
        </p:txBody>
      </p:sp>
      <p:sp>
        <p:nvSpPr>
          <p:cNvPr id="3" name="Date Placeholder 2"/>
          <p:cNvSpPr>
            <a:spLocks noGrp="1"/>
          </p:cNvSpPr>
          <p:nvPr>
            <p:ph type="dt" sz="quarter" idx="1"/>
          </p:nvPr>
        </p:nvSpPr>
        <p:spPr>
          <a:xfrm>
            <a:off x="4143587" y="2"/>
            <a:ext cx="3169920" cy="481727"/>
          </a:xfrm>
          <a:prstGeom prst="rect">
            <a:avLst/>
          </a:prstGeom>
        </p:spPr>
        <p:txBody>
          <a:bodyPr vert="horz" lIns="97996" tIns="48998" rIns="97996" bIns="48998" rtlCol="0"/>
          <a:lstStyle>
            <a:lvl1pPr algn="r">
              <a:defRPr sz="1300"/>
            </a:lvl1pPr>
          </a:lstStyle>
          <a:p>
            <a:fld id="{B371262F-3C21-4E1B-A4ED-DADFA18AF5FC}" type="datetimeFigureOut">
              <a:rPr lang="en-US" smtClean="0"/>
              <a:t>9/13/2022</a:t>
            </a:fld>
            <a:endParaRPr lang="en-US" dirty="0"/>
          </a:p>
        </p:txBody>
      </p:sp>
      <p:sp>
        <p:nvSpPr>
          <p:cNvPr id="4" name="Footer Placeholder 3"/>
          <p:cNvSpPr>
            <a:spLocks noGrp="1"/>
          </p:cNvSpPr>
          <p:nvPr>
            <p:ph type="ftr" sz="quarter" idx="2"/>
          </p:nvPr>
        </p:nvSpPr>
        <p:spPr>
          <a:xfrm>
            <a:off x="0" y="9119510"/>
            <a:ext cx="3169920" cy="481726"/>
          </a:xfrm>
          <a:prstGeom prst="rect">
            <a:avLst/>
          </a:prstGeom>
        </p:spPr>
        <p:txBody>
          <a:bodyPr vert="horz" lIns="97996" tIns="48998" rIns="97996" bIns="48998"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587" y="9119510"/>
            <a:ext cx="3169920" cy="481726"/>
          </a:xfrm>
          <a:prstGeom prst="rect">
            <a:avLst/>
          </a:prstGeom>
        </p:spPr>
        <p:txBody>
          <a:bodyPr vert="horz" lIns="97996" tIns="48998" rIns="97996" bIns="48998" rtlCol="0" anchor="b"/>
          <a:lstStyle>
            <a:lvl1pPr algn="r">
              <a:defRPr sz="1300"/>
            </a:lvl1pPr>
          </a:lstStyle>
          <a:p>
            <a:fld id="{77FED47E-C291-46F3-A475-9026EE73C4CA}" type="slidenum">
              <a:rPr lang="en-US" smtClean="0"/>
              <a:t>‹#›</a:t>
            </a:fld>
            <a:endParaRPr lang="en-US" dirty="0"/>
          </a:p>
        </p:txBody>
      </p:sp>
    </p:spTree>
    <p:extLst>
      <p:ext uri="{BB962C8B-B14F-4D97-AF65-F5344CB8AC3E}">
        <p14:creationId xmlns:p14="http://schemas.microsoft.com/office/powerpoint/2010/main" val="986674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1727"/>
          </a:xfrm>
          <a:prstGeom prst="rect">
            <a:avLst/>
          </a:prstGeom>
        </p:spPr>
        <p:txBody>
          <a:bodyPr vert="horz" lIns="97996" tIns="48998" rIns="97996" bIns="48998" rtlCol="0"/>
          <a:lstStyle>
            <a:lvl1pPr algn="l">
              <a:defRPr sz="1300"/>
            </a:lvl1pPr>
          </a:lstStyle>
          <a:p>
            <a:endParaRPr lang="en-US" dirty="0"/>
          </a:p>
        </p:txBody>
      </p:sp>
      <p:sp>
        <p:nvSpPr>
          <p:cNvPr id="3" name="Date Placeholder 2"/>
          <p:cNvSpPr>
            <a:spLocks noGrp="1"/>
          </p:cNvSpPr>
          <p:nvPr>
            <p:ph type="dt" idx="1"/>
          </p:nvPr>
        </p:nvSpPr>
        <p:spPr>
          <a:xfrm>
            <a:off x="4143587" y="2"/>
            <a:ext cx="3169920" cy="481727"/>
          </a:xfrm>
          <a:prstGeom prst="rect">
            <a:avLst/>
          </a:prstGeom>
        </p:spPr>
        <p:txBody>
          <a:bodyPr vert="horz" lIns="97996" tIns="48998" rIns="97996" bIns="48998" rtlCol="0"/>
          <a:lstStyle>
            <a:lvl1pPr algn="r">
              <a:defRPr sz="1300"/>
            </a:lvl1pPr>
          </a:lstStyle>
          <a:p>
            <a:fld id="{886D8EB4-8CEA-4419-BADF-2CCF26E0940C}" type="datetimeFigureOut">
              <a:rPr lang="en-US" smtClean="0"/>
              <a:t>9/13/2022</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7996" tIns="48998" rIns="97996" bIns="48998"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7996" tIns="48998" rIns="97996" bIns="4899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510"/>
            <a:ext cx="3169920" cy="481726"/>
          </a:xfrm>
          <a:prstGeom prst="rect">
            <a:avLst/>
          </a:prstGeom>
        </p:spPr>
        <p:txBody>
          <a:bodyPr vert="horz" lIns="97996" tIns="48998" rIns="97996" bIns="48998"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510"/>
            <a:ext cx="3169920" cy="481726"/>
          </a:xfrm>
          <a:prstGeom prst="rect">
            <a:avLst/>
          </a:prstGeom>
        </p:spPr>
        <p:txBody>
          <a:bodyPr vert="horz" lIns="97996" tIns="48998" rIns="97996" bIns="48998" rtlCol="0" anchor="b"/>
          <a:lstStyle>
            <a:lvl1pPr algn="r">
              <a:defRPr sz="1300"/>
            </a:lvl1pPr>
          </a:lstStyle>
          <a:p>
            <a:fld id="{13C54E31-2312-4C2B-ABBE-056E225B95DA}" type="slidenum">
              <a:rPr lang="en-US" smtClean="0"/>
              <a:t>‹#›</a:t>
            </a:fld>
            <a:endParaRPr lang="en-US" dirty="0"/>
          </a:p>
        </p:txBody>
      </p:sp>
    </p:spTree>
    <p:extLst>
      <p:ext uri="{BB962C8B-B14F-4D97-AF65-F5344CB8AC3E}">
        <p14:creationId xmlns:p14="http://schemas.microsoft.com/office/powerpoint/2010/main" val="1906082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0" marR="0" algn="just">
              <a:lnSpc>
                <a:spcPct val="107000"/>
              </a:lnSpc>
              <a:spcBef>
                <a:spcPts val="0"/>
              </a:spcBef>
              <a:spcAft>
                <a:spcPts val="80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13C54E31-2312-4C2B-ABBE-056E225B95DA}" type="slidenum">
              <a:rPr lang="en-US" smtClean="0"/>
              <a:t>1</a:t>
            </a:fld>
            <a:endParaRPr lang="en-US" dirty="0"/>
          </a:p>
        </p:txBody>
      </p:sp>
      <p:sp>
        <p:nvSpPr>
          <p:cNvPr id="5" name="Footer Placeholder 4">
            <a:extLst>
              <a:ext uri="{FF2B5EF4-FFF2-40B4-BE49-F238E27FC236}">
                <a16:creationId xmlns:a16="http://schemas.microsoft.com/office/drawing/2014/main" id="{E7A864DB-7F1B-44E4-931B-427C1EBBF6B1}"/>
              </a:ext>
            </a:extLst>
          </p:cNvPr>
          <p:cNvSpPr>
            <a:spLocks noGrp="1"/>
          </p:cNvSpPr>
          <p:nvPr>
            <p:ph type="ftr" sz="quarter" idx="4"/>
          </p:nvPr>
        </p:nvSpPr>
        <p:spPr/>
        <p:txBody>
          <a:bodyPr/>
          <a:lstStyle/>
          <a:p>
            <a:endParaRPr lang="en-US" dirty="0"/>
          </a:p>
        </p:txBody>
      </p:sp>
      <p:sp>
        <p:nvSpPr>
          <p:cNvPr id="6" name="Header Placeholder 5">
            <a:extLst>
              <a:ext uri="{FF2B5EF4-FFF2-40B4-BE49-F238E27FC236}">
                <a16:creationId xmlns:a16="http://schemas.microsoft.com/office/drawing/2014/main" id="{4C80CD42-9CF9-4E25-8D8D-A4E497B65948}"/>
              </a:ext>
            </a:extLst>
          </p:cNvPr>
          <p:cNvSpPr>
            <a:spLocks noGrp="1"/>
          </p:cNvSpPr>
          <p:nvPr>
            <p:ph type="hdr" sz="quarter"/>
          </p:nvPr>
        </p:nvSpPr>
        <p:spPr/>
        <p:txBody>
          <a:bodyPr/>
          <a:lstStyle/>
          <a:p>
            <a:endParaRPr lang="en-US" dirty="0"/>
          </a:p>
        </p:txBody>
      </p:sp>
    </p:spTree>
    <p:extLst>
      <p:ext uri="{BB962C8B-B14F-4D97-AF65-F5344CB8AC3E}">
        <p14:creationId xmlns:p14="http://schemas.microsoft.com/office/powerpoint/2010/main" val="3911998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C54E31-2312-4C2B-ABBE-056E225B95DA}" type="slidenum">
              <a:rPr lang="en-US" smtClean="0"/>
              <a:t>10</a:t>
            </a:fld>
            <a:endParaRPr lang="en-US"/>
          </a:p>
        </p:txBody>
      </p:sp>
    </p:spTree>
    <p:extLst>
      <p:ext uri="{BB962C8B-B14F-4D97-AF65-F5344CB8AC3E}">
        <p14:creationId xmlns:p14="http://schemas.microsoft.com/office/powerpoint/2010/main" val="2253943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C54E31-2312-4C2B-ABBE-056E225B95DA}" type="slidenum">
              <a:rPr lang="en-US" smtClean="0"/>
              <a:t>11</a:t>
            </a:fld>
            <a:endParaRPr lang="en-US" dirty="0"/>
          </a:p>
        </p:txBody>
      </p:sp>
    </p:spTree>
    <p:extLst>
      <p:ext uri="{BB962C8B-B14F-4D97-AF65-F5344CB8AC3E}">
        <p14:creationId xmlns:p14="http://schemas.microsoft.com/office/powerpoint/2010/main" val="1154745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C54E31-2312-4C2B-ABBE-056E225B95DA}" type="slidenum">
              <a:rPr lang="en-US" smtClean="0"/>
              <a:t>2</a:t>
            </a:fld>
            <a:endParaRPr lang="en-US"/>
          </a:p>
        </p:txBody>
      </p:sp>
    </p:spTree>
    <p:extLst>
      <p:ext uri="{BB962C8B-B14F-4D97-AF65-F5344CB8AC3E}">
        <p14:creationId xmlns:p14="http://schemas.microsoft.com/office/powerpoint/2010/main" val="2741610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i="0" dirty="0"/>
          </a:p>
        </p:txBody>
      </p:sp>
      <p:sp>
        <p:nvSpPr>
          <p:cNvPr id="4" name="Slide Number Placeholder 3"/>
          <p:cNvSpPr>
            <a:spLocks noGrp="1"/>
          </p:cNvSpPr>
          <p:nvPr>
            <p:ph type="sldNum" sz="quarter" idx="5"/>
          </p:nvPr>
        </p:nvSpPr>
        <p:spPr/>
        <p:txBody>
          <a:bodyPr/>
          <a:lstStyle/>
          <a:p>
            <a:fld id="{13C54E31-2312-4C2B-ABBE-056E225B95DA}" type="slidenum">
              <a:rPr lang="en-US" smtClean="0"/>
              <a:t>3</a:t>
            </a:fld>
            <a:endParaRPr lang="en-US"/>
          </a:p>
        </p:txBody>
      </p:sp>
    </p:spTree>
    <p:extLst>
      <p:ext uri="{BB962C8B-B14F-4D97-AF65-F5344CB8AC3E}">
        <p14:creationId xmlns:p14="http://schemas.microsoft.com/office/powerpoint/2010/main" val="3754832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C54E31-2312-4C2B-ABBE-056E225B95DA}" type="slidenum">
              <a:rPr lang="en-US" smtClean="0"/>
              <a:t>4</a:t>
            </a:fld>
            <a:endParaRPr lang="en-US" dirty="0"/>
          </a:p>
        </p:txBody>
      </p:sp>
    </p:spTree>
    <p:extLst>
      <p:ext uri="{BB962C8B-B14F-4D97-AF65-F5344CB8AC3E}">
        <p14:creationId xmlns:p14="http://schemas.microsoft.com/office/powerpoint/2010/main" val="455789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algn="l"/>
            <a:endParaRPr lang="en-US" b="1" dirty="0"/>
          </a:p>
        </p:txBody>
      </p:sp>
      <p:sp>
        <p:nvSpPr>
          <p:cNvPr id="4" name="Slide Number Placeholder 3"/>
          <p:cNvSpPr>
            <a:spLocks noGrp="1"/>
          </p:cNvSpPr>
          <p:nvPr>
            <p:ph type="sldNum" sz="quarter" idx="5"/>
          </p:nvPr>
        </p:nvSpPr>
        <p:spPr/>
        <p:txBody>
          <a:bodyPr/>
          <a:lstStyle/>
          <a:p>
            <a:fld id="{13C54E31-2312-4C2B-ABBE-056E225B95DA}" type="slidenum">
              <a:rPr lang="en-US" smtClean="0"/>
              <a:t>5</a:t>
            </a:fld>
            <a:endParaRPr lang="en-US"/>
          </a:p>
        </p:txBody>
      </p:sp>
    </p:spTree>
    <p:extLst>
      <p:ext uri="{BB962C8B-B14F-4D97-AF65-F5344CB8AC3E}">
        <p14:creationId xmlns:p14="http://schemas.microsoft.com/office/powerpoint/2010/main" val="736471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sz="1800" i="0" dirty="0"/>
          </a:p>
        </p:txBody>
      </p:sp>
      <p:sp>
        <p:nvSpPr>
          <p:cNvPr id="4" name="Slide Number Placeholder 3"/>
          <p:cNvSpPr>
            <a:spLocks noGrp="1"/>
          </p:cNvSpPr>
          <p:nvPr>
            <p:ph type="sldNum" sz="quarter" idx="5"/>
          </p:nvPr>
        </p:nvSpPr>
        <p:spPr/>
        <p:txBody>
          <a:bodyPr/>
          <a:lstStyle/>
          <a:p>
            <a:fld id="{13C54E31-2312-4C2B-ABBE-056E225B95DA}" type="slidenum">
              <a:rPr lang="en-US" smtClean="0"/>
              <a:t>6</a:t>
            </a:fld>
            <a:endParaRPr lang="en-US"/>
          </a:p>
        </p:txBody>
      </p:sp>
    </p:spTree>
    <p:extLst>
      <p:ext uri="{BB962C8B-B14F-4D97-AF65-F5344CB8AC3E}">
        <p14:creationId xmlns:p14="http://schemas.microsoft.com/office/powerpoint/2010/main" val="1187686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C54E31-2312-4C2B-ABBE-056E225B95D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82450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C54E31-2312-4C2B-ABBE-056E225B95DA}" type="slidenum">
              <a:rPr lang="en-US" smtClean="0"/>
              <a:t>8</a:t>
            </a:fld>
            <a:endParaRPr lang="en-US" dirty="0"/>
          </a:p>
        </p:txBody>
      </p:sp>
    </p:spTree>
    <p:extLst>
      <p:ext uri="{BB962C8B-B14F-4D97-AF65-F5344CB8AC3E}">
        <p14:creationId xmlns:p14="http://schemas.microsoft.com/office/powerpoint/2010/main" val="1255368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C54E31-2312-4C2B-ABBE-056E225B95DA}" type="slidenum">
              <a:rPr lang="en-US" smtClean="0"/>
              <a:t>9</a:t>
            </a:fld>
            <a:endParaRPr lang="en-US"/>
          </a:p>
        </p:txBody>
      </p:sp>
    </p:spTree>
    <p:extLst>
      <p:ext uri="{BB962C8B-B14F-4D97-AF65-F5344CB8AC3E}">
        <p14:creationId xmlns:p14="http://schemas.microsoft.com/office/powerpoint/2010/main" val="573455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108430"/>
          </a:xfrm>
        </p:spPr>
        <p:txBody>
          <a:bodyPr>
            <a:normAutofit/>
          </a:bodyPr>
          <a:lstStyle>
            <a:lvl1pPr>
              <a:defRPr sz="4000" b="1">
                <a:solidFill>
                  <a:schemeClr val="tx1"/>
                </a:solidFill>
              </a:defRPr>
            </a:lvl1pPr>
          </a:lstStyle>
          <a:p>
            <a:r>
              <a:rPr lang="en-US"/>
              <a:t>Click to edit Master title style</a:t>
            </a:r>
          </a:p>
        </p:txBody>
      </p:sp>
      <p:sp>
        <p:nvSpPr>
          <p:cNvPr id="3" name="Subtitle 2"/>
          <p:cNvSpPr>
            <a:spLocks noGrp="1"/>
          </p:cNvSpPr>
          <p:nvPr>
            <p:ph type="subTitle" idx="1"/>
          </p:nvPr>
        </p:nvSpPr>
        <p:spPr>
          <a:xfrm>
            <a:off x="1828800" y="3886204"/>
            <a:ext cx="8534400" cy="899445"/>
          </a:xfrm>
        </p:spPr>
        <p:txBody>
          <a:bodyPr>
            <a:normAutofit/>
          </a:bodyPr>
          <a:lstStyle>
            <a:lvl1pPr marL="0" indent="0" algn="ctr">
              <a:buNone/>
              <a:defRPr sz="3000">
                <a:solidFill>
                  <a:schemeClr val="tx1"/>
                </a:solidFill>
                <a:latin typeface="Arial Narrow" panose="020B0606020202030204"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18909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371601"/>
            <a:ext cx="2743200" cy="4754563"/>
          </a:xfrm>
        </p:spPr>
        <p:txBody>
          <a:bodyPr vert="eaVert"/>
          <a:lstStyle>
            <a:lvl1pPr>
              <a:defRPr>
                <a:solidFill>
                  <a:schemeClr val="tx1"/>
                </a:solidFill>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Vertical Text Placeholder 2"/>
          <p:cNvSpPr>
            <a:spLocks noGrp="1"/>
          </p:cNvSpPr>
          <p:nvPr>
            <p:ph type="body" orient="vert" idx="1"/>
          </p:nvPr>
        </p:nvSpPr>
        <p:spPr>
          <a:xfrm>
            <a:off x="609600" y="1371601"/>
            <a:ext cx="8026400" cy="4754563"/>
          </a:xfrm>
        </p:spPr>
        <p:txBody>
          <a:bodyPr vert="eaVert"/>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id="{7A674064-2A9D-4A62-B51A-F58AC57FCB1C}"/>
              </a:ext>
            </a:extLst>
          </p:cNvPr>
          <p:cNvSpPr>
            <a:spLocks noGrp="1"/>
          </p:cNvSpPr>
          <p:nvPr>
            <p:ph type="sldNum" sz="quarter" idx="12"/>
          </p:nvPr>
        </p:nvSpPr>
        <p:spPr>
          <a:xfrm>
            <a:off x="16022" y="6356355"/>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pic>
        <p:nvPicPr>
          <p:cNvPr id="7" name="Picture 6" descr="A screenshot of a cell phone&#10;&#10;Description generated with high confidence">
            <a:extLst>
              <a:ext uri="{FF2B5EF4-FFF2-40B4-BE49-F238E27FC236}">
                <a16:creationId xmlns:a16="http://schemas.microsoft.com/office/drawing/2014/main" id="{247049C2-5F22-478A-B0F1-D33C6876A09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1" y="6077643"/>
            <a:ext cx="2377440" cy="734209"/>
          </a:xfrm>
          <a:prstGeom prst="rect">
            <a:avLst/>
          </a:prstGeom>
        </p:spPr>
      </p:pic>
    </p:spTree>
    <p:extLst>
      <p:ext uri="{BB962C8B-B14F-4D97-AF65-F5344CB8AC3E}">
        <p14:creationId xmlns:p14="http://schemas.microsoft.com/office/powerpoint/2010/main" val="3540696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0" y="18667"/>
            <a:ext cx="10972800" cy="1217891"/>
          </a:xfrm>
          <a:prstGeom prst="rect">
            <a:avLst/>
          </a:prstGeom>
        </p:spPr>
        <p:txBody>
          <a:bodyPr vert="horz" lIns="91440" tIns="45720" rIns="91440" bIns="45720" rtlCol="0" anchor="ctr">
            <a:normAutofit/>
          </a:bodyPr>
          <a:lstStyle/>
          <a:p>
            <a:r>
              <a:rPr lang="en-US"/>
              <a:t>Click to edit Master title style</a:t>
            </a:r>
          </a:p>
        </p:txBody>
      </p:sp>
      <p:sp>
        <p:nvSpPr>
          <p:cNvPr id="13" name="Text Placeholder 3">
            <a:extLst>
              <a:ext uri="{FF2B5EF4-FFF2-40B4-BE49-F238E27FC236}">
                <a16:creationId xmlns:a16="http://schemas.microsoft.com/office/drawing/2014/main" id="{71852D50-8609-462F-B93A-C7E07ADB7DBD}"/>
              </a:ext>
            </a:extLst>
          </p:cNvPr>
          <p:cNvSpPr>
            <a:spLocks noGrp="1"/>
          </p:cNvSpPr>
          <p:nvPr>
            <p:ph type="body" sz="quarter" idx="13"/>
          </p:nvPr>
        </p:nvSpPr>
        <p:spPr>
          <a:xfrm>
            <a:off x="609602" y="6272745"/>
            <a:ext cx="9132607" cy="138499"/>
          </a:xfrm>
        </p:spPr>
        <p:txBody>
          <a:bodyPr lIns="91440" tIns="0" rIns="91440" bIns="0">
            <a:spAutoFit/>
          </a:bodyPr>
          <a:lstStyle>
            <a:lvl1pPr marL="0" indent="0" algn="just">
              <a:spcBef>
                <a:spcPts val="0"/>
              </a:spcBef>
              <a:buNone/>
              <a:defRPr sz="900">
                <a:latin typeface="Times New Roman" panose="02020603050405020304" pitchFamily="18" charset="0"/>
                <a:cs typeface="Times New Roman" panose="02020603050405020304" pitchFamily="18" charset="0"/>
              </a:defRPr>
            </a:lvl1pPr>
          </a:lstStyle>
          <a:p>
            <a:pPr lvl="0"/>
            <a:endParaRPr lang="en-US"/>
          </a:p>
        </p:txBody>
      </p:sp>
      <p:sp>
        <p:nvSpPr>
          <p:cNvPr id="14" name="Slide Number Placeholder 5">
            <a:extLst>
              <a:ext uri="{FF2B5EF4-FFF2-40B4-BE49-F238E27FC236}">
                <a16:creationId xmlns:a16="http://schemas.microsoft.com/office/drawing/2014/main" id="{FF4AFDC8-7B21-478A-AB78-BB9A0C1AD2AC}"/>
              </a:ext>
            </a:extLst>
          </p:cNvPr>
          <p:cNvSpPr>
            <a:spLocks noGrp="1"/>
          </p:cNvSpPr>
          <p:nvPr>
            <p:ph type="sldNum" sz="quarter" idx="12"/>
          </p:nvPr>
        </p:nvSpPr>
        <p:spPr>
          <a:xfrm>
            <a:off x="16022" y="6356355"/>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pic>
        <p:nvPicPr>
          <p:cNvPr id="3" name="Picture 2" descr="A screenshot of a cell phone&#10;&#10;Description generated with high confidence">
            <a:extLst>
              <a:ext uri="{FF2B5EF4-FFF2-40B4-BE49-F238E27FC236}">
                <a16:creationId xmlns:a16="http://schemas.microsoft.com/office/drawing/2014/main" id="{0EE82DD2-2AB7-4BC9-9127-FC30DB1C4A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1" y="6077643"/>
            <a:ext cx="2377440" cy="734209"/>
          </a:xfrm>
          <a:prstGeom prst="rect">
            <a:avLst/>
          </a:prstGeom>
        </p:spPr>
      </p:pic>
    </p:spTree>
    <p:extLst>
      <p:ext uri="{BB962C8B-B14F-4D97-AF65-F5344CB8AC3E}">
        <p14:creationId xmlns:p14="http://schemas.microsoft.com/office/powerpoint/2010/main" val="2661347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0" y="18667"/>
            <a:ext cx="10972800" cy="1217891"/>
          </a:xfrm>
          <a:prstGeom prst="rect">
            <a:avLst/>
          </a:prstGeom>
        </p:spPr>
        <p:txBody>
          <a:bodyPr vert="horz" lIns="91440" tIns="45720" rIns="91440" bIns="45720" rtlCol="0" anchor="ctr">
            <a:normAutofit/>
          </a:bodyPr>
          <a:lstStyle/>
          <a:p>
            <a:r>
              <a:rPr lang="en-US"/>
              <a:t>Click to edit Master title style</a:t>
            </a:r>
          </a:p>
        </p:txBody>
      </p:sp>
      <p:sp>
        <p:nvSpPr>
          <p:cNvPr id="6" name="Slide Number Placeholder 5">
            <a:extLst>
              <a:ext uri="{FF2B5EF4-FFF2-40B4-BE49-F238E27FC236}">
                <a16:creationId xmlns:a16="http://schemas.microsoft.com/office/drawing/2014/main" id="{84D084E7-1ECF-4524-B22C-7B6DA770178E}"/>
              </a:ext>
            </a:extLst>
          </p:cNvPr>
          <p:cNvSpPr>
            <a:spLocks noGrp="1"/>
          </p:cNvSpPr>
          <p:nvPr>
            <p:ph type="sldNum" sz="quarter" idx="12"/>
          </p:nvPr>
        </p:nvSpPr>
        <p:spPr>
          <a:xfrm>
            <a:off x="16022" y="6356355"/>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sp>
        <p:nvSpPr>
          <p:cNvPr id="4" name="Text Placeholder 3">
            <a:extLst>
              <a:ext uri="{FF2B5EF4-FFF2-40B4-BE49-F238E27FC236}">
                <a16:creationId xmlns:a16="http://schemas.microsoft.com/office/drawing/2014/main" id="{CD4A8E3A-EDEC-4FA7-8532-E6CEC88D18B9}"/>
              </a:ext>
            </a:extLst>
          </p:cNvPr>
          <p:cNvSpPr>
            <a:spLocks noGrp="1"/>
          </p:cNvSpPr>
          <p:nvPr>
            <p:ph type="body" sz="quarter" idx="13"/>
          </p:nvPr>
        </p:nvSpPr>
        <p:spPr>
          <a:xfrm>
            <a:off x="609602" y="6272745"/>
            <a:ext cx="9132607" cy="138499"/>
          </a:xfrm>
        </p:spPr>
        <p:txBody>
          <a:bodyPr lIns="91440" tIns="0" rIns="91440" bIns="0">
            <a:spAutoFit/>
          </a:bodyPr>
          <a:lstStyle>
            <a:lvl1pPr marL="0" indent="0" algn="just">
              <a:spcBef>
                <a:spcPts val="0"/>
              </a:spcBef>
              <a:buNone/>
              <a:defRPr sz="900">
                <a:latin typeface="Times New Roman" panose="02020603050405020304" pitchFamily="18" charset="0"/>
                <a:cs typeface="Times New Roman" panose="02020603050405020304" pitchFamily="18" charset="0"/>
              </a:defRPr>
            </a:lvl1pPr>
          </a:lstStyle>
          <a:p>
            <a:pPr lvl="0"/>
            <a:endParaRPr lang="en-US"/>
          </a:p>
        </p:txBody>
      </p:sp>
      <p:sp>
        <p:nvSpPr>
          <p:cNvPr id="12" name="Text Placeholder 11">
            <a:extLst>
              <a:ext uri="{FF2B5EF4-FFF2-40B4-BE49-F238E27FC236}">
                <a16:creationId xmlns:a16="http://schemas.microsoft.com/office/drawing/2014/main" id="{11B3FB1B-B0BD-4B06-BFC5-0DAD78AF4321}"/>
              </a:ext>
            </a:extLst>
          </p:cNvPr>
          <p:cNvSpPr>
            <a:spLocks noGrp="1"/>
          </p:cNvSpPr>
          <p:nvPr>
            <p:ph type="body" sz="quarter" idx="14"/>
          </p:nvPr>
        </p:nvSpPr>
        <p:spPr>
          <a:xfrm>
            <a:off x="609603" y="1371600"/>
            <a:ext cx="4569151" cy="369332"/>
          </a:xfrm>
        </p:spPr>
        <p:txBody>
          <a:bodyPr>
            <a:spAutoFit/>
          </a:bodyPr>
          <a:lstStyle>
            <a:lvl1pPr marL="0" indent="0" algn="ctr">
              <a:spcBef>
                <a:spcPts val="0"/>
              </a:spcBef>
              <a:buNone/>
              <a:defRPr sz="1800" b="1">
                <a:latin typeface="Times New Roman" panose="02020603050405020304" pitchFamily="18" charset="0"/>
                <a:cs typeface="Times New Roman" panose="02020603050405020304" pitchFamily="18" charset="0"/>
              </a:defRPr>
            </a:lvl1pPr>
          </a:lstStyle>
          <a:p>
            <a:pPr lvl="0"/>
            <a:endParaRPr lang="en-US"/>
          </a:p>
        </p:txBody>
      </p:sp>
      <p:sp>
        <p:nvSpPr>
          <p:cNvPr id="13" name="Text Placeholder 11">
            <a:extLst>
              <a:ext uri="{FF2B5EF4-FFF2-40B4-BE49-F238E27FC236}">
                <a16:creationId xmlns:a16="http://schemas.microsoft.com/office/drawing/2014/main" id="{CAF80A27-8138-4BC8-80DE-CE073873D919}"/>
              </a:ext>
            </a:extLst>
          </p:cNvPr>
          <p:cNvSpPr>
            <a:spLocks noGrp="1"/>
          </p:cNvSpPr>
          <p:nvPr>
            <p:ph type="body" sz="quarter" idx="15"/>
          </p:nvPr>
        </p:nvSpPr>
        <p:spPr>
          <a:xfrm>
            <a:off x="7013251" y="1371600"/>
            <a:ext cx="4569151" cy="369332"/>
          </a:xfrm>
        </p:spPr>
        <p:txBody>
          <a:bodyPr>
            <a:spAutoFit/>
          </a:bodyPr>
          <a:lstStyle>
            <a:lvl1pPr marL="0" indent="0" algn="ctr">
              <a:spcBef>
                <a:spcPts val="0"/>
              </a:spcBef>
              <a:buNone/>
              <a:defRPr sz="1800" b="1">
                <a:latin typeface="Times New Roman" panose="02020603050405020304" pitchFamily="18" charset="0"/>
                <a:cs typeface="Times New Roman" panose="02020603050405020304" pitchFamily="18" charset="0"/>
              </a:defRPr>
            </a:lvl1pPr>
          </a:lstStyle>
          <a:p>
            <a:pPr lvl="0"/>
            <a:endParaRPr lang="en-US"/>
          </a:p>
        </p:txBody>
      </p:sp>
      <p:pic>
        <p:nvPicPr>
          <p:cNvPr id="10" name="Picture 9" descr="A screenshot of a cell phone&#10;&#10;Description generated with high confidence">
            <a:extLst>
              <a:ext uri="{FF2B5EF4-FFF2-40B4-BE49-F238E27FC236}">
                <a16:creationId xmlns:a16="http://schemas.microsoft.com/office/drawing/2014/main" id="{3A934495-46D0-4CC3-91F0-010524F9A9E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1" y="6077643"/>
            <a:ext cx="2377440" cy="734209"/>
          </a:xfrm>
          <a:prstGeom prst="rect">
            <a:avLst/>
          </a:prstGeom>
        </p:spPr>
      </p:pic>
    </p:spTree>
    <p:extLst>
      <p:ext uri="{BB962C8B-B14F-4D97-AF65-F5344CB8AC3E}">
        <p14:creationId xmlns:p14="http://schemas.microsoft.com/office/powerpoint/2010/main" val="28759287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0" y="18667"/>
            <a:ext cx="10972800" cy="1217891"/>
          </a:xfrm>
          <a:prstGeom prst="rect">
            <a:avLst/>
          </a:prstGeom>
        </p:spPr>
        <p:txBody>
          <a:bodyPr vert="horz" lIns="91440" tIns="45720" rIns="91440" bIns="45720" rtlCol="0" anchor="ctr">
            <a:normAutofit/>
          </a:bodyPr>
          <a:lstStyle/>
          <a:p>
            <a:r>
              <a:rPr lang="en-US"/>
              <a:t>Click to edit Master title style</a:t>
            </a:r>
          </a:p>
        </p:txBody>
      </p:sp>
      <p:sp>
        <p:nvSpPr>
          <p:cNvPr id="6" name="Slide Number Placeholder 5">
            <a:extLst>
              <a:ext uri="{FF2B5EF4-FFF2-40B4-BE49-F238E27FC236}">
                <a16:creationId xmlns:a16="http://schemas.microsoft.com/office/drawing/2014/main" id="{84D084E7-1ECF-4524-B22C-7B6DA770178E}"/>
              </a:ext>
            </a:extLst>
          </p:cNvPr>
          <p:cNvSpPr>
            <a:spLocks noGrp="1"/>
          </p:cNvSpPr>
          <p:nvPr>
            <p:ph type="sldNum" sz="quarter" idx="12"/>
          </p:nvPr>
        </p:nvSpPr>
        <p:spPr>
          <a:xfrm>
            <a:off x="16022" y="6356355"/>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sp>
        <p:nvSpPr>
          <p:cNvPr id="4" name="Text Placeholder 3">
            <a:extLst>
              <a:ext uri="{FF2B5EF4-FFF2-40B4-BE49-F238E27FC236}">
                <a16:creationId xmlns:a16="http://schemas.microsoft.com/office/drawing/2014/main" id="{CD4A8E3A-EDEC-4FA7-8532-E6CEC88D18B9}"/>
              </a:ext>
            </a:extLst>
          </p:cNvPr>
          <p:cNvSpPr>
            <a:spLocks noGrp="1"/>
          </p:cNvSpPr>
          <p:nvPr>
            <p:ph type="body" sz="quarter" idx="13"/>
          </p:nvPr>
        </p:nvSpPr>
        <p:spPr>
          <a:xfrm>
            <a:off x="609602" y="6272745"/>
            <a:ext cx="9132607" cy="138499"/>
          </a:xfrm>
        </p:spPr>
        <p:txBody>
          <a:bodyPr lIns="91440" tIns="0" rIns="91440" bIns="0">
            <a:spAutoFit/>
          </a:bodyPr>
          <a:lstStyle>
            <a:lvl1pPr marL="0" indent="0" algn="just">
              <a:spcBef>
                <a:spcPts val="0"/>
              </a:spcBef>
              <a:buNone/>
              <a:defRPr sz="900">
                <a:latin typeface="Times New Roman" panose="02020603050405020304" pitchFamily="18" charset="0"/>
                <a:cs typeface="Times New Roman" panose="02020603050405020304" pitchFamily="18" charset="0"/>
              </a:defRPr>
            </a:lvl1pPr>
          </a:lstStyle>
          <a:p>
            <a:pPr lvl="0"/>
            <a:endParaRPr lang="en-US"/>
          </a:p>
        </p:txBody>
      </p:sp>
      <p:sp>
        <p:nvSpPr>
          <p:cNvPr id="12" name="Text Placeholder 11">
            <a:extLst>
              <a:ext uri="{FF2B5EF4-FFF2-40B4-BE49-F238E27FC236}">
                <a16:creationId xmlns:a16="http://schemas.microsoft.com/office/drawing/2014/main" id="{11B3FB1B-B0BD-4B06-BFC5-0DAD78AF4321}"/>
              </a:ext>
            </a:extLst>
          </p:cNvPr>
          <p:cNvSpPr>
            <a:spLocks noGrp="1"/>
          </p:cNvSpPr>
          <p:nvPr>
            <p:ph type="body" sz="quarter" idx="14"/>
          </p:nvPr>
        </p:nvSpPr>
        <p:spPr>
          <a:xfrm>
            <a:off x="609601" y="1371600"/>
            <a:ext cx="3291840" cy="369332"/>
          </a:xfrm>
        </p:spPr>
        <p:txBody>
          <a:bodyPr wrap="square">
            <a:spAutoFit/>
          </a:bodyPr>
          <a:lstStyle>
            <a:lvl1pPr marL="0" indent="0" algn="ctr">
              <a:spcBef>
                <a:spcPts val="0"/>
              </a:spcBef>
              <a:buNone/>
              <a:defRPr sz="1800" b="1">
                <a:latin typeface="Times New Roman" panose="02020603050405020304" pitchFamily="18" charset="0"/>
                <a:cs typeface="Times New Roman" panose="02020603050405020304" pitchFamily="18" charset="0"/>
              </a:defRPr>
            </a:lvl1pPr>
          </a:lstStyle>
          <a:p>
            <a:pPr lvl="0"/>
            <a:endParaRPr lang="en-US"/>
          </a:p>
        </p:txBody>
      </p:sp>
      <p:sp>
        <p:nvSpPr>
          <p:cNvPr id="13" name="Text Placeholder 11">
            <a:extLst>
              <a:ext uri="{FF2B5EF4-FFF2-40B4-BE49-F238E27FC236}">
                <a16:creationId xmlns:a16="http://schemas.microsoft.com/office/drawing/2014/main" id="{CAF80A27-8138-4BC8-80DE-CE073873D919}"/>
              </a:ext>
            </a:extLst>
          </p:cNvPr>
          <p:cNvSpPr>
            <a:spLocks noGrp="1"/>
          </p:cNvSpPr>
          <p:nvPr>
            <p:ph type="body" sz="quarter" idx="15"/>
          </p:nvPr>
        </p:nvSpPr>
        <p:spPr>
          <a:xfrm>
            <a:off x="8296925" y="1371600"/>
            <a:ext cx="3291840" cy="369332"/>
          </a:xfrm>
        </p:spPr>
        <p:txBody>
          <a:bodyPr>
            <a:spAutoFit/>
          </a:bodyPr>
          <a:lstStyle>
            <a:lvl1pPr marL="0" indent="0" algn="ctr">
              <a:spcBef>
                <a:spcPts val="0"/>
              </a:spcBef>
              <a:buNone/>
              <a:defRPr sz="1800" b="1">
                <a:latin typeface="Times New Roman" panose="02020603050405020304" pitchFamily="18" charset="0"/>
                <a:cs typeface="Times New Roman" panose="02020603050405020304" pitchFamily="18" charset="0"/>
              </a:defRPr>
            </a:lvl1pPr>
          </a:lstStyle>
          <a:p>
            <a:pPr lvl="0"/>
            <a:endParaRPr lang="en-US"/>
          </a:p>
        </p:txBody>
      </p:sp>
      <p:sp>
        <p:nvSpPr>
          <p:cNvPr id="9" name="Text Placeholder 11">
            <a:extLst>
              <a:ext uri="{FF2B5EF4-FFF2-40B4-BE49-F238E27FC236}">
                <a16:creationId xmlns:a16="http://schemas.microsoft.com/office/drawing/2014/main" id="{BD728A5A-41A7-4675-93BA-AC085FBAC215}"/>
              </a:ext>
            </a:extLst>
          </p:cNvPr>
          <p:cNvSpPr>
            <a:spLocks noGrp="1"/>
          </p:cNvSpPr>
          <p:nvPr>
            <p:ph type="body" sz="quarter" idx="16"/>
          </p:nvPr>
        </p:nvSpPr>
        <p:spPr>
          <a:xfrm>
            <a:off x="4454767" y="1371600"/>
            <a:ext cx="3291840" cy="369332"/>
          </a:xfrm>
        </p:spPr>
        <p:txBody>
          <a:bodyPr>
            <a:spAutoFit/>
          </a:bodyPr>
          <a:lstStyle>
            <a:lvl1pPr marL="0" indent="0" algn="ctr">
              <a:spcBef>
                <a:spcPts val="0"/>
              </a:spcBef>
              <a:buNone/>
              <a:defRPr sz="1800" b="1">
                <a:latin typeface="Times New Roman" panose="02020603050405020304" pitchFamily="18" charset="0"/>
                <a:cs typeface="Times New Roman" panose="02020603050405020304" pitchFamily="18" charset="0"/>
              </a:defRPr>
            </a:lvl1pPr>
          </a:lstStyle>
          <a:p>
            <a:pPr lvl="0"/>
            <a:endParaRPr lang="en-US"/>
          </a:p>
        </p:txBody>
      </p:sp>
      <p:pic>
        <p:nvPicPr>
          <p:cNvPr id="11" name="Picture 10" descr="A screenshot of a cell phone&#10;&#10;Description generated with high confidence">
            <a:extLst>
              <a:ext uri="{FF2B5EF4-FFF2-40B4-BE49-F238E27FC236}">
                <a16:creationId xmlns:a16="http://schemas.microsoft.com/office/drawing/2014/main" id="{C4DEE3B4-8C82-4798-AC93-AF499C6BC24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1" y="6077643"/>
            <a:ext cx="2377440" cy="734209"/>
          </a:xfrm>
          <a:prstGeom prst="rect">
            <a:avLst/>
          </a:prstGeom>
        </p:spPr>
      </p:pic>
    </p:spTree>
    <p:extLst>
      <p:ext uri="{BB962C8B-B14F-4D97-AF65-F5344CB8AC3E}">
        <p14:creationId xmlns:p14="http://schemas.microsoft.com/office/powerpoint/2010/main" val="2506289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0" y="18667"/>
            <a:ext cx="10972800" cy="1217891"/>
          </a:xfrm>
          <a:prstGeom prst="rect">
            <a:avLst/>
          </a:prstGeom>
        </p:spPr>
        <p:txBody>
          <a:bodyPr vert="horz" lIns="91440" tIns="45720" rIns="91440" bIns="45720" rtlCol="0" anchor="ctr">
            <a:normAutofit/>
          </a:bodyPr>
          <a:lstStyle/>
          <a:p>
            <a:r>
              <a:rPr lang="en-US"/>
              <a:t>Click to edit Master title style</a:t>
            </a:r>
          </a:p>
        </p:txBody>
      </p:sp>
      <p:sp>
        <p:nvSpPr>
          <p:cNvPr id="13" name="Text Placeholder 3">
            <a:extLst>
              <a:ext uri="{FF2B5EF4-FFF2-40B4-BE49-F238E27FC236}">
                <a16:creationId xmlns:a16="http://schemas.microsoft.com/office/drawing/2014/main" id="{71852D50-8609-462F-B93A-C7E07ADB7DBD}"/>
              </a:ext>
            </a:extLst>
          </p:cNvPr>
          <p:cNvSpPr>
            <a:spLocks noGrp="1"/>
          </p:cNvSpPr>
          <p:nvPr>
            <p:ph type="body" sz="quarter" idx="13"/>
          </p:nvPr>
        </p:nvSpPr>
        <p:spPr>
          <a:xfrm>
            <a:off x="609602" y="6272745"/>
            <a:ext cx="9132607" cy="138499"/>
          </a:xfrm>
        </p:spPr>
        <p:txBody>
          <a:bodyPr lIns="91440" tIns="0" rIns="91440" bIns="0">
            <a:spAutoFit/>
          </a:bodyPr>
          <a:lstStyle>
            <a:lvl1pPr marL="0" indent="0" algn="just">
              <a:spcBef>
                <a:spcPts val="0"/>
              </a:spcBef>
              <a:buNone/>
              <a:defRPr sz="900">
                <a:latin typeface="Times New Roman" panose="02020603050405020304" pitchFamily="18" charset="0"/>
                <a:cs typeface="Times New Roman" panose="02020603050405020304" pitchFamily="18" charset="0"/>
              </a:defRPr>
            </a:lvl1pPr>
          </a:lstStyle>
          <a:p>
            <a:pPr lvl="0"/>
            <a:endParaRPr lang="en-US"/>
          </a:p>
        </p:txBody>
      </p:sp>
      <p:sp>
        <p:nvSpPr>
          <p:cNvPr id="14" name="Slide Number Placeholder 5">
            <a:extLst>
              <a:ext uri="{FF2B5EF4-FFF2-40B4-BE49-F238E27FC236}">
                <a16:creationId xmlns:a16="http://schemas.microsoft.com/office/drawing/2014/main" id="{FF4AFDC8-7B21-478A-AB78-BB9A0C1AD2AC}"/>
              </a:ext>
            </a:extLst>
          </p:cNvPr>
          <p:cNvSpPr>
            <a:spLocks noGrp="1"/>
          </p:cNvSpPr>
          <p:nvPr>
            <p:ph type="sldNum" sz="quarter" idx="12"/>
          </p:nvPr>
        </p:nvSpPr>
        <p:spPr>
          <a:xfrm>
            <a:off x="16022" y="6356355"/>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0052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_PG_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5497"/>
            <a:ext cx="10363200" cy="1470025"/>
          </a:xfrm>
        </p:spPr>
        <p:txBody>
          <a:bodyPr>
            <a:normAutofit/>
          </a:bodyPr>
          <a:lstStyle>
            <a:lvl1pPr>
              <a:defRPr sz="4000" b="1">
                <a:solidFill>
                  <a:schemeClr val="tx1"/>
                </a:solidFill>
              </a:defRPr>
            </a:lvl1pPr>
          </a:lstStyle>
          <a:p>
            <a:r>
              <a:rPr lang="en-US"/>
              <a:t>Click to edit Master title style</a:t>
            </a:r>
          </a:p>
        </p:txBody>
      </p:sp>
      <p:sp>
        <p:nvSpPr>
          <p:cNvPr id="3" name="Subtitle 2"/>
          <p:cNvSpPr>
            <a:spLocks noGrp="1"/>
          </p:cNvSpPr>
          <p:nvPr>
            <p:ph type="subTitle" idx="1"/>
          </p:nvPr>
        </p:nvSpPr>
        <p:spPr>
          <a:xfrm>
            <a:off x="1828800" y="3445931"/>
            <a:ext cx="8534400" cy="762000"/>
          </a:xfrm>
        </p:spPr>
        <p:txBody>
          <a:bodyPr>
            <a:normAutofit/>
          </a:bodyPr>
          <a:lstStyle>
            <a:lvl1pPr marL="0" indent="0" algn="ctr">
              <a:buNone/>
              <a:defRPr sz="3000" b="0">
                <a:solidFill>
                  <a:schemeClr val="tx1"/>
                </a:solidFill>
                <a:latin typeface="Arial Narrow" panose="020B0606020202030204"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pic>
        <p:nvPicPr>
          <p:cNvPr id="5" name="Picture 4">
            <a:extLst>
              <a:ext uri="{FF2B5EF4-FFF2-40B4-BE49-F238E27FC236}">
                <a16:creationId xmlns:a16="http://schemas.microsoft.com/office/drawing/2014/main" id="{083C250F-0C3F-4E86-9044-56C36D049B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1235080"/>
          </a:xfrm>
          <a:prstGeom prst="rect">
            <a:avLst/>
          </a:prstGeom>
          <a:solidFill>
            <a:srgbClr val="A51222"/>
          </a:solidFill>
        </p:spPr>
      </p:pic>
      <p:pic>
        <p:nvPicPr>
          <p:cNvPr id="9" name="Picture 8" descr="A screenshot of a cell phone&#10;&#10;Description generated with high confidence">
            <a:extLst>
              <a:ext uri="{FF2B5EF4-FFF2-40B4-BE49-F238E27FC236}">
                <a16:creationId xmlns:a16="http://schemas.microsoft.com/office/drawing/2014/main" id="{6DFF5E62-FAB9-4CD4-B95C-99C1FE08913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3833" y="4985170"/>
            <a:ext cx="4846320" cy="1496658"/>
          </a:xfrm>
          <a:prstGeom prst="rect">
            <a:avLst/>
          </a:prstGeom>
        </p:spPr>
      </p:pic>
    </p:spTree>
    <p:extLst>
      <p:ext uri="{BB962C8B-B14F-4D97-AF65-F5344CB8AC3E}">
        <p14:creationId xmlns:p14="http://schemas.microsoft.com/office/powerpoint/2010/main" val="3115750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normAutofit/>
          </a:bodyPr>
          <a:lstStyle>
            <a:lvl1pPr algn="l">
              <a:defRPr sz="3600" b="1" cap="all">
                <a:solidFill>
                  <a:schemeClr val="tx1"/>
                </a:solidFill>
                <a:latin typeface="Arial Narrow" panose="020B0606020202030204" pitchFamily="34" charset="0"/>
              </a:defRPr>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solidFill>
                <a:latin typeface="Arial Narrow" panose="020B0606020202030204" pitchFamily="34" charset="0"/>
                <a:cs typeface="Times New Roman" panose="02020603050405020304" pitchFamily="18"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pic>
        <p:nvPicPr>
          <p:cNvPr id="6" name="Picture 5" descr="A screenshot of a cell phone&#10;&#10;Description generated with high confidence">
            <a:extLst>
              <a:ext uri="{FF2B5EF4-FFF2-40B4-BE49-F238E27FC236}">
                <a16:creationId xmlns:a16="http://schemas.microsoft.com/office/drawing/2014/main" id="{733433FA-02EF-4944-B14D-C191A83F19D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1" y="6077643"/>
            <a:ext cx="2377440" cy="734209"/>
          </a:xfrm>
          <a:prstGeom prst="rect">
            <a:avLst/>
          </a:prstGeom>
        </p:spPr>
      </p:pic>
    </p:spTree>
    <p:extLst>
      <p:ext uri="{BB962C8B-B14F-4D97-AF65-F5344CB8AC3E}">
        <p14:creationId xmlns:p14="http://schemas.microsoft.com/office/powerpoint/2010/main" val="2754261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5"/>
            <a:ext cx="5384800" cy="4525963"/>
          </a:xfrm>
        </p:spPr>
        <p:txBody>
          <a:bodyPr/>
          <a:lstStyle>
            <a:lvl1pPr>
              <a:defRPr sz="2800">
                <a:latin typeface="Arial Narrow" panose="020B0606020202030204" pitchFamily="34" charset="0"/>
                <a:cs typeface="Times New Roman" panose="02020603050405020304" pitchFamily="18" charset="0"/>
              </a:defRPr>
            </a:lvl1pPr>
            <a:lvl2pPr>
              <a:defRPr sz="2400">
                <a:latin typeface="Arial Narrow" panose="020B0606020202030204" pitchFamily="34" charset="0"/>
                <a:cs typeface="Times New Roman" panose="02020603050405020304" pitchFamily="18" charset="0"/>
              </a:defRPr>
            </a:lvl2pPr>
            <a:lvl3pPr>
              <a:defRPr sz="2000">
                <a:latin typeface="Arial Narrow" panose="020B0606020202030204" pitchFamily="34" charset="0"/>
                <a:cs typeface="Times New Roman" panose="02020603050405020304" pitchFamily="18" charset="0"/>
              </a:defRPr>
            </a:lvl3pPr>
            <a:lvl4pPr>
              <a:defRPr sz="1800">
                <a:latin typeface="Arial Narrow" panose="020B0606020202030204" pitchFamily="34" charset="0"/>
                <a:cs typeface="Times New Roman" panose="02020603050405020304" pitchFamily="18" charset="0"/>
              </a:defRPr>
            </a:lvl4pPr>
            <a:lvl5pPr>
              <a:defRPr sz="1800">
                <a:latin typeface="Arial Narrow" panose="020B0606020202030204" pitchFamily="34" charset="0"/>
                <a:cs typeface="Times New Roman" panose="02020603050405020304" pitchFamily="18"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5"/>
            <a:ext cx="5384800" cy="4525963"/>
          </a:xfrm>
        </p:spPr>
        <p:txBody>
          <a:bodyPr/>
          <a:lstStyle>
            <a:lvl1pPr>
              <a:defRPr sz="2800">
                <a:latin typeface="Arial Narrow" panose="020B0606020202030204" pitchFamily="34" charset="0"/>
                <a:cs typeface="Times New Roman" panose="02020603050405020304" pitchFamily="18" charset="0"/>
              </a:defRPr>
            </a:lvl1pPr>
            <a:lvl2pPr>
              <a:defRPr sz="2400">
                <a:latin typeface="Arial Narrow" panose="020B0606020202030204" pitchFamily="34" charset="0"/>
                <a:cs typeface="Times New Roman" panose="02020603050405020304" pitchFamily="18" charset="0"/>
              </a:defRPr>
            </a:lvl2pPr>
            <a:lvl3pPr>
              <a:defRPr sz="2000">
                <a:latin typeface="Arial Narrow" panose="020B0606020202030204" pitchFamily="34" charset="0"/>
                <a:cs typeface="Times New Roman" panose="02020603050405020304" pitchFamily="18" charset="0"/>
              </a:defRPr>
            </a:lvl3pPr>
            <a:lvl4pPr>
              <a:defRPr sz="1800">
                <a:latin typeface="Arial Narrow" panose="020B0606020202030204" pitchFamily="34" charset="0"/>
                <a:cs typeface="Times New Roman" panose="02020603050405020304" pitchFamily="18" charset="0"/>
              </a:defRPr>
            </a:lvl4pPr>
            <a:lvl5pPr>
              <a:defRPr sz="1800">
                <a:latin typeface="Arial Narrow" panose="020B0606020202030204" pitchFamily="34" charset="0"/>
                <a:cs typeface="Times New Roman" panose="02020603050405020304" pitchFamily="18"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a:xfrm>
            <a:off x="609600" y="18667"/>
            <a:ext cx="10972800" cy="1217891"/>
          </a:xfrm>
          <a:prstGeom prst="rect">
            <a:avLst/>
          </a:prstGeom>
        </p:spPr>
        <p:txBody>
          <a:bodyPr vert="horz" lIns="91440" tIns="45720" rIns="91440" bIns="45720" rtlCol="0" anchor="ctr">
            <a:normAutofit/>
          </a:bodyPr>
          <a:lstStyle/>
          <a:p>
            <a:r>
              <a:rPr lang="en-US"/>
              <a:t>Click to edit Master title style</a:t>
            </a:r>
          </a:p>
        </p:txBody>
      </p:sp>
      <p:sp>
        <p:nvSpPr>
          <p:cNvPr id="12" name="Slide Number Placeholder 5">
            <a:extLst>
              <a:ext uri="{FF2B5EF4-FFF2-40B4-BE49-F238E27FC236}">
                <a16:creationId xmlns:a16="http://schemas.microsoft.com/office/drawing/2014/main" id="{B78F8D55-8F92-4785-8E63-6E5C3FAA898E}"/>
              </a:ext>
            </a:extLst>
          </p:cNvPr>
          <p:cNvSpPr>
            <a:spLocks noGrp="1"/>
          </p:cNvSpPr>
          <p:nvPr>
            <p:ph type="sldNum" sz="quarter" idx="12"/>
          </p:nvPr>
        </p:nvSpPr>
        <p:spPr>
          <a:xfrm>
            <a:off x="16022" y="6356355"/>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descr="A screenshot of a cell phone&#10;&#10;Description generated with high confidence">
            <a:extLst>
              <a:ext uri="{FF2B5EF4-FFF2-40B4-BE49-F238E27FC236}">
                <a16:creationId xmlns:a16="http://schemas.microsoft.com/office/drawing/2014/main" id="{F852AD56-F471-4F62-B2A6-278726F600E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1" y="6077643"/>
            <a:ext cx="2377440" cy="734209"/>
          </a:xfrm>
          <a:prstGeom prst="rect">
            <a:avLst/>
          </a:prstGeom>
        </p:spPr>
      </p:pic>
    </p:spTree>
    <p:extLst>
      <p:ext uri="{BB962C8B-B14F-4D97-AF65-F5344CB8AC3E}">
        <p14:creationId xmlns:p14="http://schemas.microsoft.com/office/powerpoint/2010/main" val="778030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noAutofit/>
          </a:bodyPr>
          <a:lstStyle>
            <a:lvl1pPr marL="0" indent="0">
              <a:buNone/>
              <a:defRPr sz="2400" b="1">
                <a:latin typeface="Arial Narrow" panose="020B0606020202030204" pitchFamily="34" charset="0"/>
                <a:cs typeface="Times New Roman" panose="02020603050405020304" pitchFamily="18"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Arial Narrow" panose="020B0606020202030204" pitchFamily="34" charset="0"/>
                <a:cs typeface="Times New Roman" panose="02020603050405020304" pitchFamily="18" charset="0"/>
              </a:defRPr>
            </a:lvl1pPr>
            <a:lvl2pPr>
              <a:defRPr sz="2000">
                <a:latin typeface="Arial Narrow" panose="020B0606020202030204" pitchFamily="34" charset="0"/>
                <a:cs typeface="Times New Roman" panose="02020603050405020304" pitchFamily="18" charset="0"/>
              </a:defRPr>
            </a:lvl2pPr>
            <a:lvl3pPr>
              <a:defRPr sz="1800">
                <a:latin typeface="Arial Narrow" panose="020B0606020202030204" pitchFamily="34" charset="0"/>
                <a:cs typeface="Times New Roman" panose="02020603050405020304" pitchFamily="18" charset="0"/>
              </a:defRPr>
            </a:lvl3pPr>
            <a:lvl4pPr>
              <a:defRPr sz="1600">
                <a:latin typeface="Arial Narrow" panose="020B0606020202030204" pitchFamily="34" charset="0"/>
                <a:cs typeface="Times New Roman" panose="02020603050405020304" pitchFamily="18" charset="0"/>
              </a:defRPr>
            </a:lvl4pPr>
            <a:lvl5pPr>
              <a:defRPr sz="1600">
                <a:latin typeface="Arial Narrow" panose="020B0606020202030204" pitchFamily="34" charset="0"/>
                <a:cs typeface="Times New Roman" panose="02020603050405020304" pitchFamily="18"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atin typeface="Arial Narrow" panose="020B0606020202030204" pitchFamily="34" charset="0"/>
                <a:cs typeface="Times New Roman" panose="02020603050405020304" pitchFamily="18"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atin typeface="Arial Narrow" panose="020B0606020202030204" pitchFamily="34" charset="0"/>
                <a:cs typeface="Times New Roman" panose="02020603050405020304" pitchFamily="18" charset="0"/>
              </a:defRPr>
            </a:lvl1pPr>
            <a:lvl2pPr>
              <a:defRPr sz="2000">
                <a:latin typeface="Arial Narrow" panose="020B0606020202030204" pitchFamily="34" charset="0"/>
                <a:cs typeface="Times New Roman" panose="02020603050405020304" pitchFamily="18" charset="0"/>
              </a:defRPr>
            </a:lvl2pPr>
            <a:lvl3pPr>
              <a:defRPr sz="1800">
                <a:latin typeface="Arial Narrow" panose="020B0606020202030204" pitchFamily="34" charset="0"/>
                <a:cs typeface="Times New Roman" panose="02020603050405020304" pitchFamily="18" charset="0"/>
              </a:defRPr>
            </a:lvl3pPr>
            <a:lvl4pPr>
              <a:defRPr sz="1600">
                <a:latin typeface="Arial Narrow" panose="020B0606020202030204" pitchFamily="34" charset="0"/>
                <a:cs typeface="Times New Roman" panose="02020603050405020304" pitchFamily="18" charset="0"/>
              </a:defRPr>
            </a:lvl4pPr>
            <a:lvl5pPr>
              <a:defRPr sz="1600">
                <a:latin typeface="Arial Narrow" panose="020B0606020202030204" pitchFamily="34" charset="0"/>
                <a:cs typeface="Times New Roman" panose="02020603050405020304" pitchFamily="18"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Placeholder 1"/>
          <p:cNvSpPr>
            <a:spLocks noGrp="1"/>
          </p:cNvSpPr>
          <p:nvPr>
            <p:ph type="title"/>
          </p:nvPr>
        </p:nvSpPr>
        <p:spPr>
          <a:xfrm>
            <a:off x="609600" y="18667"/>
            <a:ext cx="10972800" cy="1217891"/>
          </a:xfrm>
          <a:prstGeom prst="rect">
            <a:avLst/>
          </a:prstGeom>
        </p:spPr>
        <p:txBody>
          <a:bodyPr vert="horz" lIns="91440" tIns="45720" rIns="91440" bIns="45720" rtlCol="0" anchor="ctr">
            <a:normAutofit/>
          </a:bodyPr>
          <a:lstStyle/>
          <a:p>
            <a:r>
              <a:rPr lang="en-US"/>
              <a:t>Click to edit Master title style</a:t>
            </a:r>
          </a:p>
        </p:txBody>
      </p:sp>
      <p:sp>
        <p:nvSpPr>
          <p:cNvPr id="14" name="Slide Number Placeholder 5">
            <a:extLst>
              <a:ext uri="{FF2B5EF4-FFF2-40B4-BE49-F238E27FC236}">
                <a16:creationId xmlns:a16="http://schemas.microsoft.com/office/drawing/2014/main" id="{C1B8464F-73A8-4A67-9E06-39C80ABA31BC}"/>
              </a:ext>
            </a:extLst>
          </p:cNvPr>
          <p:cNvSpPr>
            <a:spLocks noGrp="1"/>
          </p:cNvSpPr>
          <p:nvPr>
            <p:ph type="sldNum" sz="quarter" idx="12"/>
          </p:nvPr>
        </p:nvSpPr>
        <p:spPr>
          <a:xfrm>
            <a:off x="16022" y="6356355"/>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pic>
        <p:nvPicPr>
          <p:cNvPr id="10" name="Picture 9" descr="A screenshot of a cell phone&#10;&#10;Description generated with high confidence">
            <a:extLst>
              <a:ext uri="{FF2B5EF4-FFF2-40B4-BE49-F238E27FC236}">
                <a16:creationId xmlns:a16="http://schemas.microsoft.com/office/drawing/2014/main" id="{B833D831-CB6F-4EF4-AD40-FDE65D422C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1" y="6077643"/>
            <a:ext cx="2377440" cy="734209"/>
          </a:xfrm>
          <a:prstGeom prst="rect">
            <a:avLst/>
          </a:prstGeom>
        </p:spPr>
      </p:pic>
    </p:spTree>
    <p:extLst>
      <p:ext uri="{BB962C8B-B14F-4D97-AF65-F5344CB8AC3E}">
        <p14:creationId xmlns:p14="http://schemas.microsoft.com/office/powerpoint/2010/main" val="1570624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274A297-7914-4732-A988-54705EA9229D}"/>
              </a:ext>
            </a:extLst>
          </p:cNvPr>
          <p:cNvSpPr>
            <a:spLocks noGrp="1"/>
          </p:cNvSpPr>
          <p:nvPr>
            <p:ph type="sldNum" sz="quarter" idx="12"/>
          </p:nvPr>
        </p:nvSpPr>
        <p:spPr>
          <a:xfrm>
            <a:off x="16022" y="6356355"/>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pic>
        <p:nvPicPr>
          <p:cNvPr id="5" name="Picture 4" descr="A screenshot of a cell phone&#10;&#10;Description generated with high confidence">
            <a:extLst>
              <a:ext uri="{FF2B5EF4-FFF2-40B4-BE49-F238E27FC236}">
                <a16:creationId xmlns:a16="http://schemas.microsoft.com/office/drawing/2014/main" id="{618208EA-B15E-4462-A45C-33B4B80F884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1" y="6077643"/>
            <a:ext cx="2377440" cy="734209"/>
          </a:xfrm>
          <a:prstGeom prst="rect">
            <a:avLst/>
          </a:prstGeom>
        </p:spPr>
      </p:pic>
    </p:spTree>
    <p:extLst>
      <p:ext uri="{BB962C8B-B14F-4D97-AF65-F5344CB8AC3E}">
        <p14:creationId xmlns:p14="http://schemas.microsoft.com/office/powerpoint/2010/main" val="448067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6733" y="1435103"/>
            <a:ext cx="6815667" cy="4691063"/>
          </a:xfrm>
        </p:spPr>
        <p:txBody>
          <a:bodyPr/>
          <a:lstStyle>
            <a:lvl1pPr>
              <a:defRPr sz="3200">
                <a:latin typeface="Arial Narrow" panose="020B0606020202030204" pitchFamily="34" charset="0"/>
              </a:defRPr>
            </a:lvl1pPr>
            <a:lvl2pPr>
              <a:defRPr sz="2800">
                <a:latin typeface="Arial Narrow" panose="020B0606020202030204" pitchFamily="34" charset="0"/>
              </a:defRPr>
            </a:lvl2pPr>
            <a:lvl3pPr>
              <a:defRPr sz="2400">
                <a:latin typeface="Arial Narrow" panose="020B0606020202030204" pitchFamily="34" charset="0"/>
              </a:defRPr>
            </a:lvl3pPr>
            <a:lvl4pPr>
              <a:defRPr sz="2000">
                <a:latin typeface="Arial Narrow" panose="020B0606020202030204" pitchFamily="34" charset="0"/>
              </a:defRPr>
            </a:lvl4pPr>
            <a:lvl5pPr>
              <a:defRPr sz="2000">
                <a:latin typeface="Arial Narrow" panose="020B060602020203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atin typeface="Arial Narrow" panose="020B0606020202030204"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10" name="Title Placeholder 1"/>
          <p:cNvSpPr>
            <a:spLocks noGrp="1"/>
          </p:cNvSpPr>
          <p:nvPr>
            <p:ph type="title"/>
          </p:nvPr>
        </p:nvSpPr>
        <p:spPr>
          <a:xfrm>
            <a:off x="609600" y="18667"/>
            <a:ext cx="10972800" cy="1217891"/>
          </a:xfrm>
          <a:prstGeom prst="rect">
            <a:avLst/>
          </a:prstGeom>
        </p:spPr>
        <p:txBody>
          <a:bodyPr vert="horz" lIns="91440" tIns="45720" rIns="91440" bIns="45720" rtlCol="0" anchor="ctr">
            <a:normAutofit/>
          </a:bodyPr>
          <a:lstStyle/>
          <a:p>
            <a:r>
              <a:rPr lang="en-US"/>
              <a:t>Click to edit Master title style</a:t>
            </a:r>
          </a:p>
        </p:txBody>
      </p:sp>
      <p:sp>
        <p:nvSpPr>
          <p:cNvPr id="12" name="Slide Number Placeholder 5">
            <a:extLst>
              <a:ext uri="{FF2B5EF4-FFF2-40B4-BE49-F238E27FC236}">
                <a16:creationId xmlns:a16="http://schemas.microsoft.com/office/drawing/2014/main" id="{A7A7B564-D21D-49E6-9D5E-40943B8077D8}"/>
              </a:ext>
            </a:extLst>
          </p:cNvPr>
          <p:cNvSpPr>
            <a:spLocks noGrp="1"/>
          </p:cNvSpPr>
          <p:nvPr>
            <p:ph type="sldNum" sz="quarter" idx="12"/>
          </p:nvPr>
        </p:nvSpPr>
        <p:spPr>
          <a:xfrm>
            <a:off x="16022" y="6356355"/>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descr="A screenshot of a cell phone&#10;&#10;Description generated with high confidence">
            <a:extLst>
              <a:ext uri="{FF2B5EF4-FFF2-40B4-BE49-F238E27FC236}">
                <a16:creationId xmlns:a16="http://schemas.microsoft.com/office/drawing/2014/main" id="{F7D1A5A7-4CDF-4B65-BF8F-DAC2A4D10D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1" y="6077643"/>
            <a:ext cx="2377440" cy="734209"/>
          </a:xfrm>
          <a:prstGeom prst="rect">
            <a:avLst/>
          </a:prstGeom>
        </p:spPr>
      </p:pic>
    </p:spTree>
    <p:extLst>
      <p:ext uri="{BB962C8B-B14F-4D97-AF65-F5344CB8AC3E}">
        <p14:creationId xmlns:p14="http://schemas.microsoft.com/office/powerpoint/2010/main" val="3178374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atin typeface="Arial Narrow" panose="020B0606020202030204" pitchFamily="34" charset="0"/>
              </a:defRPr>
            </a:lvl1pPr>
          </a:lstStyle>
          <a:p>
            <a:r>
              <a:rPr lang="en-US"/>
              <a:t>Click to edit Master title style</a:t>
            </a:r>
          </a:p>
        </p:txBody>
      </p:sp>
      <p:sp>
        <p:nvSpPr>
          <p:cNvPr id="3" name="Picture Placeholder 2"/>
          <p:cNvSpPr>
            <a:spLocks noGrp="1"/>
          </p:cNvSpPr>
          <p:nvPr>
            <p:ph type="pic" idx="1"/>
          </p:nvPr>
        </p:nvSpPr>
        <p:spPr>
          <a:xfrm>
            <a:off x="2389717" y="1388225"/>
            <a:ext cx="7315200" cy="333935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atin typeface="Arial Narrow" panose="020B0606020202030204" pitchFamily="34" charset="0"/>
                <a:cs typeface="Times New Roman" panose="02020603050405020304" pitchFamily="18"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11" name="Slide Number Placeholder 5">
            <a:extLst>
              <a:ext uri="{FF2B5EF4-FFF2-40B4-BE49-F238E27FC236}">
                <a16:creationId xmlns:a16="http://schemas.microsoft.com/office/drawing/2014/main" id="{58C4FC1D-25FC-42D1-BFB9-7563F024DE9D}"/>
              </a:ext>
            </a:extLst>
          </p:cNvPr>
          <p:cNvSpPr>
            <a:spLocks noGrp="1"/>
          </p:cNvSpPr>
          <p:nvPr>
            <p:ph type="sldNum" sz="quarter" idx="12"/>
          </p:nvPr>
        </p:nvSpPr>
        <p:spPr>
          <a:xfrm>
            <a:off x="16022" y="6356355"/>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descr="A screenshot of a cell phone&#10;&#10;Description generated with high confidence">
            <a:extLst>
              <a:ext uri="{FF2B5EF4-FFF2-40B4-BE49-F238E27FC236}">
                <a16:creationId xmlns:a16="http://schemas.microsoft.com/office/drawing/2014/main" id="{0019BA10-3247-4CEE-A70B-10C857905D6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1" y="6077643"/>
            <a:ext cx="2377440" cy="734209"/>
          </a:xfrm>
          <a:prstGeom prst="rect">
            <a:avLst/>
          </a:prstGeom>
        </p:spPr>
      </p:pic>
    </p:spTree>
    <p:extLst>
      <p:ext uri="{BB962C8B-B14F-4D97-AF65-F5344CB8AC3E}">
        <p14:creationId xmlns:p14="http://schemas.microsoft.com/office/powerpoint/2010/main" val="2082004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lvl1pPr>
              <a:defRPr>
                <a:latin typeface="Arial Narrow" panose="020B0606020202030204" pitchFamily="34" charset="0"/>
                <a:cs typeface="Times New Roman" panose="02020603050405020304" pitchFamily="18" charset="0"/>
              </a:defRPr>
            </a:lvl1pPr>
            <a:lvl2pPr>
              <a:defRPr>
                <a:latin typeface="Arial Narrow" panose="020B0606020202030204" pitchFamily="34" charset="0"/>
                <a:cs typeface="Times New Roman" panose="02020603050405020304" pitchFamily="18" charset="0"/>
              </a:defRPr>
            </a:lvl2pPr>
            <a:lvl3pPr>
              <a:defRPr>
                <a:latin typeface="Arial Narrow" panose="020B0606020202030204" pitchFamily="34" charset="0"/>
                <a:cs typeface="Times New Roman" panose="02020603050405020304" pitchFamily="18" charset="0"/>
              </a:defRPr>
            </a:lvl3pPr>
            <a:lvl4pPr>
              <a:defRPr>
                <a:latin typeface="Arial Narrow" panose="020B0606020202030204" pitchFamily="34" charset="0"/>
                <a:cs typeface="Times New Roman" panose="02020603050405020304" pitchFamily="18" charset="0"/>
              </a:defRPr>
            </a:lvl4pPr>
            <a:lvl5pPr>
              <a:defRPr>
                <a:latin typeface="Arial Narrow" panose="020B0606020202030204" pitchFamily="34"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Placeholder 1"/>
          <p:cNvSpPr>
            <a:spLocks noGrp="1"/>
          </p:cNvSpPr>
          <p:nvPr>
            <p:ph type="title"/>
          </p:nvPr>
        </p:nvSpPr>
        <p:spPr>
          <a:xfrm>
            <a:off x="609600" y="18667"/>
            <a:ext cx="10972800" cy="1217891"/>
          </a:xfrm>
          <a:prstGeom prst="rect">
            <a:avLst/>
          </a:prstGeom>
        </p:spPr>
        <p:txBody>
          <a:bodyPr vert="horz" lIns="91440" tIns="45720" rIns="91440" bIns="45720" rtlCol="0" anchor="ctr">
            <a:normAutofit/>
          </a:bodyPr>
          <a:lstStyle/>
          <a:p>
            <a:r>
              <a:rPr lang="en-US"/>
              <a:t>Click to edit Master title style</a:t>
            </a:r>
          </a:p>
        </p:txBody>
      </p:sp>
      <p:sp>
        <p:nvSpPr>
          <p:cNvPr id="11" name="Slide Number Placeholder 5">
            <a:extLst>
              <a:ext uri="{FF2B5EF4-FFF2-40B4-BE49-F238E27FC236}">
                <a16:creationId xmlns:a16="http://schemas.microsoft.com/office/drawing/2014/main" id="{0208CEE3-7127-4DDD-AEBB-C4A8342F2B74}"/>
              </a:ext>
            </a:extLst>
          </p:cNvPr>
          <p:cNvSpPr>
            <a:spLocks noGrp="1"/>
          </p:cNvSpPr>
          <p:nvPr>
            <p:ph type="sldNum" sz="quarter" idx="12"/>
          </p:nvPr>
        </p:nvSpPr>
        <p:spPr>
          <a:xfrm>
            <a:off x="16022" y="6356355"/>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pic>
        <p:nvPicPr>
          <p:cNvPr id="7" name="Picture 6" descr="A screenshot of a cell phone&#10;&#10;Description generated with high confidence">
            <a:extLst>
              <a:ext uri="{FF2B5EF4-FFF2-40B4-BE49-F238E27FC236}">
                <a16:creationId xmlns:a16="http://schemas.microsoft.com/office/drawing/2014/main" id="{CA2DFC6F-224D-469A-A10A-065DA231A7C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2231" y="6077643"/>
            <a:ext cx="2377440" cy="734209"/>
          </a:xfrm>
          <a:prstGeom prst="rect">
            <a:avLst/>
          </a:prstGeom>
        </p:spPr>
      </p:pic>
    </p:spTree>
    <p:extLst>
      <p:ext uri="{BB962C8B-B14F-4D97-AF65-F5344CB8AC3E}">
        <p14:creationId xmlns:p14="http://schemas.microsoft.com/office/powerpoint/2010/main" val="2404219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0" y="1185333"/>
            <a:ext cx="12192000" cy="103860"/>
          </a:xfrm>
          <a:prstGeom prst="rect">
            <a:avLst/>
          </a:prstGeom>
          <a:solidFill>
            <a:srgbClr val="A51222"/>
          </a:solidFill>
        </p:spPr>
      </p:pic>
      <p:sp>
        <p:nvSpPr>
          <p:cNvPr id="2" name="Title Placeholder 1"/>
          <p:cNvSpPr>
            <a:spLocks noGrp="1"/>
          </p:cNvSpPr>
          <p:nvPr>
            <p:ph type="title"/>
          </p:nvPr>
        </p:nvSpPr>
        <p:spPr>
          <a:xfrm>
            <a:off x="609600" y="27998"/>
            <a:ext cx="10972800" cy="121789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a:extLst>
              <a:ext uri="{FF2B5EF4-FFF2-40B4-BE49-F238E27FC236}">
                <a16:creationId xmlns:a16="http://schemas.microsoft.com/office/drawing/2014/main" id="{1E1764FA-922B-406F-B95E-515C8D58FD00}"/>
              </a:ext>
            </a:extLst>
          </p:cNvPr>
          <p:cNvSpPr>
            <a:spLocks noGrp="1"/>
          </p:cNvSpPr>
          <p:nvPr>
            <p:ph type="sldNum" sz="quarter" idx="4"/>
          </p:nvPr>
        </p:nvSpPr>
        <p:spPr>
          <a:xfrm>
            <a:off x="16022" y="6356355"/>
            <a:ext cx="487681" cy="365125"/>
          </a:xfrm>
          <a:prstGeom prst="rect">
            <a:avLst/>
          </a:prstGeom>
        </p:spPr>
        <p:txBody>
          <a:bodyPr anchor="b" anchorCtr="0"/>
          <a:lstStyle>
            <a:lvl1pPr algn="r">
              <a:defRPr sz="1200" b="1">
                <a:latin typeface="+mj-lt"/>
              </a:defRPr>
            </a:lvl1pPr>
          </a:lstStyle>
          <a:p>
            <a:fld id="{93086EA8-BA3E-4F2F-80AA-0767E409B73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14245879"/>
      </p:ext>
    </p:extLst>
  </p:cSld>
  <p:clrMap bg1="lt1" tx1="dk1" bg2="lt2" tx2="dk2" accent1="accent1" accent2="accent2" accent3="accent3" accent4="accent4" accent5="accent5" accent6="accent6" hlink="hlink" folHlink="folHlink"/>
  <p:sldLayoutIdLst>
    <p:sldLayoutId id="2147483673" r:id="rId1"/>
    <p:sldLayoutId id="2147483712"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711" r:id="rId12"/>
    <p:sldLayoutId id="2147483713" r:id="rId13"/>
    <p:sldLayoutId id="2147483714" r:id="rId14"/>
  </p:sldLayoutIdLst>
  <p:hf hdr="0" ftr="0" dt="0"/>
  <p:txStyles>
    <p:titleStyle>
      <a:lvl1pPr algn="ctr" defTabSz="914377" rtl="0" eaLnBrk="1" latinLnBrk="0" hangingPunct="1">
        <a:spcBef>
          <a:spcPct val="0"/>
        </a:spcBef>
        <a:buNone/>
        <a:defRPr sz="3600" b="1" kern="1200">
          <a:solidFill>
            <a:schemeClr val="tx1"/>
          </a:solidFill>
          <a:latin typeface="Arial Narrow" panose="020B0606020202030204" pitchFamily="34" charset="0"/>
          <a:ea typeface="+mj-ea"/>
          <a:cs typeface="Times New Roman" panose="02020603050405020304" pitchFamily="18" charset="0"/>
        </a:defRPr>
      </a:lvl1pPr>
    </p:titleStyle>
    <p:body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Arial Narrow" panose="020B0606020202030204" pitchFamily="34" charset="0"/>
          <a:ea typeface="+mn-ea"/>
          <a:cs typeface="Times New Roman" panose="02020603050405020304" pitchFamily="18" charset="0"/>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Times New Roman" panose="02020603050405020304" pitchFamily="18" charset="0"/>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Times New Roman" panose="02020603050405020304" pitchFamily="18" charset="0"/>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Times New Roman" panose="02020603050405020304" pitchFamily="18" charset="0"/>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Times New Roman" panose="02020603050405020304" pitchFamily="18" charset="0"/>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www.worldbank.org/gep" TargetMode="External"/><Relationship Id="rId2" Type="http://schemas.openxmlformats.org/officeDocument/2006/relationships/notesSlide" Target="../notesSlides/notesSlide11.xml"/><Relationship Id="rId1" Type="http://schemas.openxmlformats.org/officeDocument/2006/relationships/slideLayout" Target="../slideLayouts/slideLayout11.xml"/><Relationship Id="rId6" Type="http://schemas.openxmlformats.org/officeDocument/2006/relationships/hyperlink" Target="http://www.worldbank.org/commodities" TargetMode="External"/><Relationship Id="rId5" Type="http://schemas.openxmlformats.org/officeDocument/2006/relationships/hyperlink" Target="http://www.worldbank.org/wavesofdebt" TargetMode="External"/><Relationship Id="rId4" Type="http://schemas.openxmlformats.org/officeDocument/2006/relationships/hyperlink" Target="http://www.worldbank.org/inflatio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chart" Target="../charts/chart8.xml"/></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chart" Target="../charts/chart11.xml"/></Relationships>
</file>

<file path=ppt/slides/_rels/slide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chart" Target="../charts/char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DE317-F0C6-43AF-B86E-BDA672B8E910}"/>
              </a:ext>
            </a:extLst>
          </p:cNvPr>
          <p:cNvSpPr>
            <a:spLocks noGrp="1"/>
          </p:cNvSpPr>
          <p:nvPr>
            <p:ph type="ctrTitle"/>
          </p:nvPr>
        </p:nvSpPr>
        <p:spPr>
          <a:xfrm>
            <a:off x="609600" y="1590265"/>
            <a:ext cx="10972800" cy="1760855"/>
          </a:xfrm>
        </p:spPr>
        <p:txBody>
          <a:bodyPr>
            <a:normAutofit/>
          </a:bodyPr>
          <a:lstStyle/>
          <a:p>
            <a:r>
              <a:rPr lang="en-US" dirty="0"/>
              <a:t>Global Economic Prospects</a:t>
            </a:r>
            <a:br>
              <a:rPr lang="en-US" dirty="0"/>
            </a:br>
            <a:r>
              <a:rPr lang="en-US" i="1" dirty="0"/>
              <a:t>September 2022</a:t>
            </a:r>
            <a:endParaRPr lang="en-US" sz="3600" i="1" dirty="0"/>
          </a:p>
        </p:txBody>
      </p:sp>
      <p:pic>
        <p:nvPicPr>
          <p:cNvPr id="4" name="Picture 3">
            <a:extLst>
              <a:ext uri="{FF2B5EF4-FFF2-40B4-BE49-F238E27FC236}">
                <a16:creationId xmlns:a16="http://schemas.microsoft.com/office/drawing/2014/main" id="{9B492189-BEED-4886-A9B8-03BA55DF9C36}"/>
              </a:ext>
            </a:extLst>
          </p:cNvPr>
          <p:cNvPicPr>
            <a:picLocks noChangeAspect="1"/>
          </p:cNvPicPr>
          <p:nvPr/>
        </p:nvPicPr>
        <p:blipFill>
          <a:blip r:embed="rId3"/>
          <a:stretch>
            <a:fillRect/>
          </a:stretch>
        </p:blipFill>
        <p:spPr>
          <a:xfrm>
            <a:off x="1" y="1"/>
            <a:ext cx="7315200" cy="1209675"/>
          </a:xfrm>
          <a:prstGeom prst="rect">
            <a:avLst/>
          </a:prstGeom>
          <a:solidFill>
            <a:srgbClr val="A51222"/>
          </a:solidFill>
        </p:spPr>
      </p:pic>
      <p:sp>
        <p:nvSpPr>
          <p:cNvPr id="5" name="Subtitle 2">
            <a:extLst>
              <a:ext uri="{FF2B5EF4-FFF2-40B4-BE49-F238E27FC236}">
                <a16:creationId xmlns:a16="http://schemas.microsoft.com/office/drawing/2014/main" id="{EBF8614B-560E-46A7-9E4F-966DDBF2DE2A}"/>
              </a:ext>
            </a:extLst>
          </p:cNvPr>
          <p:cNvSpPr txBox="1">
            <a:spLocks/>
          </p:cNvSpPr>
          <p:nvPr/>
        </p:nvSpPr>
        <p:spPr>
          <a:xfrm>
            <a:off x="759503" y="3731705"/>
            <a:ext cx="10972800" cy="1731033"/>
          </a:xfrm>
          <a:prstGeom prst="rect">
            <a:avLst/>
          </a:prstGeom>
        </p:spPr>
        <p:txBody>
          <a:bodyPr vert="horz" lIns="91440" tIns="45720" rIns="91440" bIns="45720" rtlCol="0" anchor="t">
            <a:noAutofit/>
          </a:bodyPr>
          <a:lstStyle>
            <a:lvl1pPr marL="0" indent="0" algn="ctr" defTabSz="914400" rtl="0" eaLnBrk="1" latinLnBrk="0" hangingPunct="1">
              <a:spcBef>
                <a:spcPct val="20000"/>
              </a:spcBef>
              <a:buFont typeface="Arial" panose="020B0604020202020204" pitchFamily="34" charset="0"/>
              <a:buNone/>
              <a:defRPr sz="3000" b="0" kern="1200">
                <a:solidFill>
                  <a:schemeClr val="tx1"/>
                </a:solidFill>
                <a:latin typeface="Arial Narrow" panose="020B0606020202030204" pitchFamily="34" charset="0"/>
                <a:ea typeface="+mn-ea"/>
                <a:cs typeface="Times New Roman" panose="02020603050405020304" pitchFamily="18"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Narrow" panose="020B0606020202030204" pitchFamily="34" charset="0"/>
                <a:ea typeface="+mn-ea"/>
                <a:cs typeface="Times New Roman" panose="02020603050405020304" pitchFamily="18"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Narrow" panose="020B0606020202030204" pitchFamily="34" charset="0"/>
                <a:ea typeface="+mn-ea"/>
                <a:cs typeface="Times New Roman" panose="02020603050405020304" pitchFamily="18"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Narrow" panose="020B0606020202030204" pitchFamily="34" charset="0"/>
                <a:ea typeface="+mn-ea"/>
                <a:cs typeface="Times New Roman" panose="02020603050405020304" pitchFamily="18"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Narrow" panose="020B0606020202030204" pitchFamily="34" charset="0"/>
                <a:ea typeface="+mn-ea"/>
                <a:cs typeface="Times New Roman" panose="02020603050405020304" pitchFamily="18"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2800" b="1" dirty="0"/>
              <a:t>Patrick Kirby</a:t>
            </a:r>
            <a:endParaRPr lang="en-US" sz="2800" dirty="0"/>
          </a:p>
          <a:p>
            <a:endParaRPr lang="en-US" sz="2800" b="1" u="sng" dirty="0">
              <a:solidFill>
                <a:srgbClr val="FF0000"/>
              </a:solidFill>
            </a:endParaRPr>
          </a:p>
        </p:txBody>
      </p:sp>
    </p:spTree>
    <p:extLst>
      <p:ext uri="{BB962C8B-B14F-4D97-AF65-F5344CB8AC3E}">
        <p14:creationId xmlns:p14="http://schemas.microsoft.com/office/powerpoint/2010/main" val="2178820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76B6F-E0C7-42AA-9F76-B27E3D2FEFE8}"/>
              </a:ext>
            </a:extLst>
          </p:cNvPr>
          <p:cNvSpPr>
            <a:spLocks noGrp="1"/>
          </p:cNvSpPr>
          <p:nvPr>
            <p:ph type="title"/>
          </p:nvPr>
        </p:nvSpPr>
        <p:spPr/>
        <p:txBody>
          <a:bodyPr>
            <a:normAutofit/>
          </a:bodyPr>
          <a:lstStyle/>
          <a:p>
            <a:r>
              <a:rPr lang="en-US" sz="4000" dirty="0"/>
              <a:t>Three Questions</a:t>
            </a:r>
          </a:p>
        </p:txBody>
      </p:sp>
      <p:sp>
        <p:nvSpPr>
          <p:cNvPr id="4" name="Slide Number Placeholder 3">
            <a:extLst>
              <a:ext uri="{FF2B5EF4-FFF2-40B4-BE49-F238E27FC236}">
                <a16:creationId xmlns:a16="http://schemas.microsoft.com/office/drawing/2014/main" id="{08B864CA-6DCC-415B-957F-7583C7468E2E}"/>
              </a:ext>
            </a:extLst>
          </p:cNvPr>
          <p:cNvSpPr>
            <a:spLocks noGrp="1"/>
          </p:cNvSpPr>
          <p:nvPr>
            <p:ph type="sldNum" sz="quarter" idx="12"/>
          </p:nvPr>
        </p:nvSpPr>
        <p:spPr/>
        <p:txBody>
          <a:bodyPr/>
          <a:lstStyle/>
          <a:p>
            <a:fld id="{93086EA8-BA3E-4F2F-80AA-0767E409B73B}" type="slidenum">
              <a:rPr lang="en-US" smtClean="0">
                <a:solidFill>
                  <a:prstClr val="black">
                    <a:tint val="75000"/>
                  </a:prstClr>
                </a:solidFill>
              </a:rPr>
              <a:pPr/>
              <a:t>10</a:t>
            </a:fld>
            <a:endParaRPr lang="en-US">
              <a:solidFill>
                <a:prstClr val="black">
                  <a:tint val="75000"/>
                </a:prstClr>
              </a:solidFill>
            </a:endParaRPr>
          </a:p>
        </p:txBody>
      </p:sp>
      <p:sp>
        <p:nvSpPr>
          <p:cNvPr id="12" name="Rectangle 11">
            <a:extLst>
              <a:ext uri="{FF2B5EF4-FFF2-40B4-BE49-F238E27FC236}">
                <a16:creationId xmlns:a16="http://schemas.microsoft.com/office/drawing/2014/main" id="{8F2A4905-4304-416F-AF0D-AC54689E7332}"/>
              </a:ext>
            </a:extLst>
          </p:cNvPr>
          <p:cNvSpPr/>
          <p:nvPr/>
        </p:nvSpPr>
        <p:spPr>
          <a:xfrm flipH="1">
            <a:off x="609577" y="1574815"/>
            <a:ext cx="10972031" cy="762716"/>
          </a:xfrm>
          <a:prstGeom prst="rect">
            <a:avLst/>
          </a:prstGeom>
          <a:solidFill>
            <a:srgbClr val="AA0B0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chemeClr val="bg1"/>
                </a:solidFill>
                <a:latin typeface="Arial Narrow" panose="020B0606020202030204" pitchFamily="34" charset="0"/>
                <a:ea typeface="GE SS Text Light" panose="020A0503020102020204" pitchFamily="18" charset="-78"/>
                <a:cs typeface="GE SS Text Light" panose="020A0503020102020204" pitchFamily="18" charset="-78"/>
              </a:rPr>
              <a:t>1</a:t>
            </a:r>
          </a:p>
        </p:txBody>
      </p:sp>
      <p:sp>
        <p:nvSpPr>
          <p:cNvPr id="14" name="Rectangle 13">
            <a:extLst>
              <a:ext uri="{FF2B5EF4-FFF2-40B4-BE49-F238E27FC236}">
                <a16:creationId xmlns:a16="http://schemas.microsoft.com/office/drawing/2014/main" id="{9875B4EF-F7B3-4C88-A4C0-FC249FA33C5D}"/>
              </a:ext>
            </a:extLst>
          </p:cNvPr>
          <p:cNvSpPr/>
          <p:nvPr/>
        </p:nvSpPr>
        <p:spPr>
          <a:xfrm flipH="1">
            <a:off x="1002767" y="1739872"/>
            <a:ext cx="10972032" cy="59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bIns="45720" rtlCol="0" anchor="ctr"/>
          <a:lstStyle/>
          <a:p>
            <a:pPr marL="63498" lvl="1"/>
            <a:r>
              <a:rPr lang="en-US" sz="2400" b="1" dirty="0">
                <a:solidFill>
                  <a:srgbClr val="AA0B0E"/>
                </a:solidFill>
                <a:latin typeface="Arial Narrow" panose="020B0606020202030204" pitchFamily="34" charset="0"/>
              </a:rPr>
              <a:t>What are prospects for growth and inflation? </a:t>
            </a:r>
            <a:r>
              <a:rPr lang="en-US" sz="2200" i="1" dirty="0">
                <a:solidFill>
                  <a:schemeClr val="tx1"/>
                </a:solidFill>
                <a:latin typeface="Arial Narrow" panose="020B0606020202030204" pitchFamily="34" charset="0"/>
              </a:rPr>
              <a:t>Abrupt slowdown in economic growth, inflation is likely near its peak. </a:t>
            </a:r>
          </a:p>
        </p:txBody>
      </p:sp>
      <p:sp>
        <p:nvSpPr>
          <p:cNvPr id="13" name="Rectangle 12">
            <a:extLst>
              <a:ext uri="{FF2B5EF4-FFF2-40B4-BE49-F238E27FC236}">
                <a16:creationId xmlns:a16="http://schemas.microsoft.com/office/drawing/2014/main" id="{83DF0BA4-D37F-4F04-85AC-B9EAB0794752}"/>
              </a:ext>
            </a:extLst>
          </p:cNvPr>
          <p:cNvSpPr/>
          <p:nvPr/>
        </p:nvSpPr>
        <p:spPr>
          <a:xfrm flipH="1">
            <a:off x="609986" y="2924611"/>
            <a:ext cx="10972031" cy="758952"/>
          </a:xfrm>
          <a:prstGeom prst="rect">
            <a:avLst/>
          </a:prstGeom>
          <a:solidFill>
            <a:srgbClr val="AA0B0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Arial Narrow" panose="020B0606020202030204" pitchFamily="34" charset="0"/>
                <a:ea typeface="GE SS Text Light" panose="020A0503020102020204" pitchFamily="18" charset="-78"/>
                <a:cs typeface="GE SS Text Light" panose="020A0503020102020204" pitchFamily="18" charset="-78"/>
              </a:rPr>
              <a:t>2</a:t>
            </a:r>
          </a:p>
        </p:txBody>
      </p:sp>
      <p:sp>
        <p:nvSpPr>
          <p:cNvPr id="15" name="Rectangle 14">
            <a:extLst>
              <a:ext uri="{FF2B5EF4-FFF2-40B4-BE49-F238E27FC236}">
                <a16:creationId xmlns:a16="http://schemas.microsoft.com/office/drawing/2014/main" id="{85818711-BCD7-4BF1-9664-1C00249371FB}"/>
              </a:ext>
            </a:extLst>
          </p:cNvPr>
          <p:cNvSpPr/>
          <p:nvPr/>
        </p:nvSpPr>
        <p:spPr>
          <a:xfrm flipH="1">
            <a:off x="1003175" y="3093663"/>
            <a:ext cx="10698072" cy="7589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bIns="45720" rtlCol="0" anchor="ctr"/>
          <a:lstStyle/>
          <a:p>
            <a:pPr marL="60324" lvl="1" indent="-3175"/>
            <a:r>
              <a:rPr lang="en-US" sz="2400" b="1" dirty="0">
                <a:solidFill>
                  <a:srgbClr val="AD1F2F"/>
                </a:solidFill>
                <a:latin typeface="Arial Narrow" panose="020B0606020202030204" pitchFamily="34" charset="0"/>
              </a:rPr>
              <a:t>What are the main drivers of global developments?</a:t>
            </a:r>
            <a:r>
              <a:rPr lang="en-US" sz="2400" i="1" dirty="0">
                <a:solidFill>
                  <a:schemeClr val="tx1"/>
                </a:solidFill>
                <a:latin typeface="Arial Narrow" panose="020B0606020202030204" pitchFamily="34" charset="0"/>
                <a:ea typeface="Calibri" panose="020F0502020204030204" pitchFamily="34" charset="0"/>
              </a:rPr>
              <a:t> </a:t>
            </a:r>
            <a:r>
              <a:rPr lang="en-US" sz="2200" i="1" dirty="0">
                <a:solidFill>
                  <a:schemeClr val="tx1"/>
                </a:solidFill>
                <a:latin typeface="Arial Narrow" panose="020B0606020202030204" pitchFamily="34" charset="0"/>
                <a:ea typeface="Calibri" panose="020F0502020204030204" pitchFamily="34" charset="0"/>
              </a:rPr>
              <a:t>Nearly unprecedented degree of synchronized global policy tightening in the face of elevated inflation.</a:t>
            </a:r>
            <a:endParaRPr lang="en-US" sz="2200" b="1" dirty="0">
              <a:solidFill>
                <a:srgbClr val="AA0B0E"/>
              </a:solidFill>
              <a:latin typeface="Arial Narrow" panose="020B0606020202030204" pitchFamily="34" charset="0"/>
            </a:endParaRPr>
          </a:p>
        </p:txBody>
      </p:sp>
      <p:sp>
        <p:nvSpPr>
          <p:cNvPr id="11" name="Rectangle 10">
            <a:extLst>
              <a:ext uri="{FF2B5EF4-FFF2-40B4-BE49-F238E27FC236}">
                <a16:creationId xmlns:a16="http://schemas.microsoft.com/office/drawing/2014/main" id="{CD634BDE-82CF-4B6E-89CB-DA5EB870A897}"/>
              </a:ext>
            </a:extLst>
          </p:cNvPr>
          <p:cNvSpPr/>
          <p:nvPr/>
        </p:nvSpPr>
        <p:spPr>
          <a:xfrm flipH="1">
            <a:off x="630037" y="4390856"/>
            <a:ext cx="10972031" cy="758952"/>
          </a:xfrm>
          <a:prstGeom prst="rect">
            <a:avLst/>
          </a:prstGeom>
          <a:solidFill>
            <a:srgbClr val="AA0B0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Arial Narrow" panose="020B0606020202030204" pitchFamily="34" charset="0"/>
                <a:ea typeface="GE SS Text Light" panose="020A0503020102020204" pitchFamily="18" charset="-78"/>
                <a:cs typeface="GE SS Text Light" panose="020A0503020102020204" pitchFamily="18" charset="-78"/>
              </a:rPr>
              <a:t>3</a:t>
            </a:r>
          </a:p>
        </p:txBody>
      </p:sp>
      <p:sp>
        <p:nvSpPr>
          <p:cNvPr id="17" name="Rectangle 16">
            <a:extLst>
              <a:ext uri="{FF2B5EF4-FFF2-40B4-BE49-F238E27FC236}">
                <a16:creationId xmlns:a16="http://schemas.microsoft.com/office/drawing/2014/main" id="{5AC649DB-7C10-4F78-8F2C-96DA56B16FC1}"/>
              </a:ext>
            </a:extLst>
          </p:cNvPr>
          <p:cNvSpPr/>
          <p:nvPr/>
        </p:nvSpPr>
        <p:spPr>
          <a:xfrm flipH="1">
            <a:off x="1023224" y="4559908"/>
            <a:ext cx="10698072" cy="7589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bIns="45720" rtlCol="0" anchor="ctr"/>
          <a:lstStyle/>
          <a:p>
            <a:pPr marL="60324" lvl="1" indent="-3175"/>
            <a:r>
              <a:rPr lang="en-US" sz="2400" b="1" dirty="0">
                <a:solidFill>
                  <a:srgbClr val="AA0B0E"/>
                </a:solidFill>
                <a:latin typeface="Arial Narrow" panose="020B0606020202030204" pitchFamily="34" charset="0"/>
              </a:rPr>
              <a:t>What does this mean for emerging markets?</a:t>
            </a:r>
            <a:r>
              <a:rPr lang="en-US" sz="2400" dirty="0">
                <a:solidFill>
                  <a:srgbClr val="AA0B0E"/>
                </a:solidFill>
                <a:latin typeface="Arial Narrow" panose="020B0606020202030204" pitchFamily="34" charset="0"/>
              </a:rPr>
              <a:t> </a:t>
            </a:r>
            <a:r>
              <a:rPr lang="en-US" sz="2200" i="1" dirty="0">
                <a:solidFill>
                  <a:schemeClr val="tx1"/>
                </a:solidFill>
                <a:latin typeface="Arial Narrow" panose="020B0606020202030204" pitchFamily="34" charset="0"/>
              </a:rPr>
              <a:t>Entering a risky period, particularly for countries with high levels of difficult-to-finance debt.</a:t>
            </a:r>
          </a:p>
        </p:txBody>
      </p:sp>
    </p:spTree>
    <p:extLst>
      <p:ext uri="{BB962C8B-B14F-4D97-AF65-F5344CB8AC3E}">
        <p14:creationId xmlns:p14="http://schemas.microsoft.com/office/powerpoint/2010/main" val="1775547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1A800A9-EA9B-429B-8301-24C217D54E08}"/>
              </a:ext>
            </a:extLst>
          </p:cNvPr>
          <p:cNvSpPr>
            <a:spLocks noGrp="1"/>
          </p:cNvSpPr>
          <p:nvPr>
            <p:ph type="title"/>
          </p:nvPr>
        </p:nvSpPr>
        <p:spPr/>
        <p:txBody>
          <a:bodyPr/>
          <a:lstStyle/>
          <a:p>
            <a:pPr algn="ctr"/>
            <a:r>
              <a:rPr lang="en-US" dirty="0"/>
              <a:t>Questions &amp; Comments</a:t>
            </a:r>
            <a:br>
              <a:rPr lang="en-US" dirty="0"/>
            </a:br>
            <a:r>
              <a:rPr lang="en-US" sz="3200" i="1" dirty="0"/>
              <a:t>Thank you!</a:t>
            </a:r>
            <a:endParaRPr lang="en-US" dirty="0"/>
          </a:p>
        </p:txBody>
      </p:sp>
      <p:sp>
        <p:nvSpPr>
          <p:cNvPr id="4" name="Slide Number Placeholder 3">
            <a:extLst>
              <a:ext uri="{FF2B5EF4-FFF2-40B4-BE49-F238E27FC236}">
                <a16:creationId xmlns:a16="http://schemas.microsoft.com/office/drawing/2014/main" id="{483BD6E4-5417-49DD-8218-34F4F4536BC5}"/>
              </a:ext>
            </a:extLst>
          </p:cNvPr>
          <p:cNvSpPr>
            <a:spLocks noGrp="1"/>
          </p:cNvSpPr>
          <p:nvPr>
            <p:ph type="sldNum" sz="quarter" idx="12"/>
          </p:nvPr>
        </p:nvSpPr>
        <p:spPr/>
        <p:txBody>
          <a:bodyPr/>
          <a:lstStyle/>
          <a:p>
            <a:fld id="{93086EA8-BA3E-4F2F-80AA-0767E409B73B}" type="slidenum">
              <a:rPr lang="en-US" smtClean="0">
                <a:solidFill>
                  <a:prstClr val="black">
                    <a:tint val="75000"/>
                  </a:prstClr>
                </a:solidFill>
              </a:rPr>
              <a:pPr/>
              <a:t>11</a:t>
            </a:fld>
            <a:endParaRPr lang="en-US" dirty="0">
              <a:solidFill>
                <a:prstClr val="black">
                  <a:tint val="75000"/>
                </a:prstClr>
              </a:solidFill>
            </a:endParaRPr>
          </a:p>
        </p:txBody>
      </p:sp>
      <p:sp>
        <p:nvSpPr>
          <p:cNvPr id="7" name="Subtitle 1">
            <a:extLst>
              <a:ext uri="{FF2B5EF4-FFF2-40B4-BE49-F238E27FC236}">
                <a16:creationId xmlns:a16="http://schemas.microsoft.com/office/drawing/2014/main" id="{3EBD267A-EE3E-4DDB-A03A-8FC0428A72E3}"/>
              </a:ext>
            </a:extLst>
          </p:cNvPr>
          <p:cNvSpPr txBox="1">
            <a:spLocks/>
          </p:cNvSpPr>
          <p:nvPr/>
        </p:nvSpPr>
        <p:spPr>
          <a:xfrm>
            <a:off x="16021" y="1924053"/>
            <a:ext cx="12175980" cy="3698827"/>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anose="020B0604020202020204" pitchFamily="34" charset="0"/>
              <a:buNone/>
              <a:defRPr sz="2400" kern="1200">
                <a:solidFill>
                  <a:schemeClr val="tx1"/>
                </a:solidFill>
                <a:latin typeface="Oswald Regular" panose="02000503000000000000" pitchFamily="2" charset="0"/>
                <a:ea typeface="+mn-ea"/>
                <a:cs typeface="Times New Roman" panose="02020603050405020304" pitchFamily="18"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Narrow" panose="020B0606020202030204" pitchFamily="34" charset="0"/>
                <a:ea typeface="+mn-ea"/>
                <a:cs typeface="Times New Roman" panose="02020603050405020304" pitchFamily="18"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Narrow" panose="020B0606020202030204" pitchFamily="34" charset="0"/>
                <a:ea typeface="+mn-ea"/>
                <a:cs typeface="Times New Roman" panose="02020603050405020304" pitchFamily="18"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Narrow" panose="020B0606020202030204" pitchFamily="34" charset="0"/>
                <a:ea typeface="+mn-ea"/>
                <a:cs typeface="Times New Roman" panose="02020603050405020304" pitchFamily="18"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Narrow" panose="020B0606020202030204" pitchFamily="34" charset="0"/>
                <a:ea typeface="+mn-ea"/>
                <a:cs typeface="Times New Roman" panose="02020603050405020304" pitchFamily="18"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ctr"/>
            <a:r>
              <a:rPr lang="en-US" sz="2600" b="1" dirty="0">
                <a:latin typeface="Arial Narrow" panose="020B0606020202030204" pitchFamily="34" charset="0"/>
                <a:hlinkClick r:id="rId3"/>
              </a:rPr>
              <a:t>www.worldbank.org/gep</a:t>
            </a:r>
            <a:endParaRPr lang="en-US" sz="2600" b="1" dirty="0">
              <a:latin typeface="Arial Narrow" panose="020B0606020202030204" pitchFamily="34" charset="0"/>
            </a:endParaRPr>
          </a:p>
          <a:p>
            <a:pPr algn="ctr"/>
            <a:endParaRPr lang="en-US" sz="2600" b="1" dirty="0">
              <a:solidFill>
                <a:srgbClr val="EB1C2D"/>
              </a:solidFill>
              <a:latin typeface="Arial Narrow" panose="020B0606020202030204" pitchFamily="34" charset="0"/>
              <a:hlinkClick r:id="rId4"/>
            </a:endParaRPr>
          </a:p>
          <a:p>
            <a:pPr algn="ctr"/>
            <a:r>
              <a:rPr lang="en-US" sz="2600" b="1" dirty="0">
                <a:solidFill>
                  <a:srgbClr val="EB1C2D"/>
                </a:solidFill>
                <a:latin typeface="Arial Narrow" panose="020B0606020202030204" pitchFamily="34" charset="0"/>
                <a:hlinkClick r:id="rId4"/>
              </a:rPr>
              <a:t>www.worldbank.org/inflation</a:t>
            </a:r>
            <a:endParaRPr lang="en-US" sz="2600" b="1" dirty="0">
              <a:solidFill>
                <a:srgbClr val="EB1C2D"/>
              </a:solidFill>
              <a:latin typeface="Arial Narrow" panose="020B0606020202030204" pitchFamily="34" charset="0"/>
            </a:endParaRPr>
          </a:p>
          <a:p>
            <a:pPr algn="ctr"/>
            <a:endParaRPr lang="en-US" sz="2600" b="1" dirty="0">
              <a:solidFill>
                <a:srgbClr val="EB1C2D"/>
              </a:solidFill>
              <a:latin typeface="Arial Narrow" panose="020B0606020202030204" pitchFamily="34" charset="0"/>
            </a:endParaRPr>
          </a:p>
          <a:p>
            <a:pPr algn="ctr"/>
            <a:r>
              <a:rPr lang="en-US" sz="2600" b="1" dirty="0">
                <a:solidFill>
                  <a:srgbClr val="EB1C2D"/>
                </a:solidFill>
                <a:latin typeface="Arial Narrow" panose="020B0606020202030204" pitchFamily="34" charset="0"/>
                <a:hlinkClick r:id="rId5"/>
              </a:rPr>
              <a:t>www.worldbank.org/wavesofdebt</a:t>
            </a:r>
            <a:r>
              <a:rPr lang="en-US" sz="2600" b="1" dirty="0">
                <a:solidFill>
                  <a:srgbClr val="EB1C2D"/>
                </a:solidFill>
                <a:latin typeface="Arial Narrow" panose="020B0606020202030204" pitchFamily="34" charset="0"/>
              </a:rPr>
              <a:t> </a:t>
            </a:r>
          </a:p>
          <a:p>
            <a:pPr algn="ctr"/>
            <a:endParaRPr lang="en-US" sz="2600" b="1" dirty="0">
              <a:solidFill>
                <a:srgbClr val="EB1C2D"/>
              </a:solidFill>
              <a:latin typeface="Arial Narrow" panose="020B0606020202030204" pitchFamily="34" charset="0"/>
            </a:endParaRPr>
          </a:p>
          <a:p>
            <a:pPr algn="ctr">
              <a:spcBef>
                <a:spcPts val="0"/>
              </a:spcBef>
            </a:pPr>
            <a:r>
              <a:rPr lang="en-US" sz="2600" b="1" dirty="0">
                <a:latin typeface="Arial Narrow" panose="020B0606020202030204" pitchFamily="34" charset="0"/>
                <a:hlinkClick r:id="rId6"/>
              </a:rPr>
              <a:t>www.worldbank.org/commodities</a:t>
            </a:r>
            <a:r>
              <a:rPr lang="en-US" sz="2600" b="1" dirty="0">
                <a:latin typeface="Arial Narrow" panose="020B0606020202030204" pitchFamily="34" charset="0"/>
              </a:rPr>
              <a:t> </a:t>
            </a:r>
          </a:p>
          <a:p>
            <a:endParaRPr lang="en-US" sz="3000" dirty="0">
              <a:latin typeface="Arial Narrow" panose="020B0606020202030204" pitchFamily="34" charset="0"/>
            </a:endParaRPr>
          </a:p>
        </p:txBody>
      </p:sp>
    </p:spTree>
    <p:extLst>
      <p:ext uri="{BB962C8B-B14F-4D97-AF65-F5344CB8AC3E}">
        <p14:creationId xmlns:p14="http://schemas.microsoft.com/office/powerpoint/2010/main" val="3519011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76B6F-E0C7-42AA-9F76-B27E3D2FEFE8}"/>
              </a:ext>
            </a:extLst>
          </p:cNvPr>
          <p:cNvSpPr>
            <a:spLocks noGrp="1"/>
          </p:cNvSpPr>
          <p:nvPr>
            <p:ph type="title"/>
          </p:nvPr>
        </p:nvSpPr>
        <p:spPr/>
        <p:txBody>
          <a:bodyPr>
            <a:normAutofit/>
          </a:bodyPr>
          <a:lstStyle/>
          <a:p>
            <a:r>
              <a:rPr lang="en-US" sz="4000" dirty="0"/>
              <a:t>Three Questions</a:t>
            </a:r>
          </a:p>
        </p:txBody>
      </p:sp>
      <p:sp>
        <p:nvSpPr>
          <p:cNvPr id="4" name="Slide Number Placeholder 3">
            <a:extLst>
              <a:ext uri="{FF2B5EF4-FFF2-40B4-BE49-F238E27FC236}">
                <a16:creationId xmlns:a16="http://schemas.microsoft.com/office/drawing/2014/main" id="{08B864CA-6DCC-415B-957F-7583C7468E2E}"/>
              </a:ext>
            </a:extLst>
          </p:cNvPr>
          <p:cNvSpPr>
            <a:spLocks noGrp="1"/>
          </p:cNvSpPr>
          <p:nvPr>
            <p:ph type="sldNum" sz="quarter" idx="12"/>
          </p:nvPr>
        </p:nvSpPr>
        <p:spPr/>
        <p:txBody>
          <a:bodyPr/>
          <a:lstStyle/>
          <a:p>
            <a:fld id="{93086EA8-BA3E-4F2F-80AA-0767E409B73B}" type="slidenum">
              <a:rPr lang="en-US" smtClean="0">
                <a:solidFill>
                  <a:prstClr val="black">
                    <a:tint val="75000"/>
                  </a:prstClr>
                </a:solidFill>
              </a:rPr>
              <a:pPr/>
              <a:t>2</a:t>
            </a:fld>
            <a:endParaRPr lang="en-US">
              <a:solidFill>
                <a:prstClr val="black">
                  <a:tint val="75000"/>
                </a:prstClr>
              </a:solidFill>
            </a:endParaRPr>
          </a:p>
        </p:txBody>
      </p:sp>
      <p:sp>
        <p:nvSpPr>
          <p:cNvPr id="12" name="Rectangle 11">
            <a:extLst>
              <a:ext uri="{FF2B5EF4-FFF2-40B4-BE49-F238E27FC236}">
                <a16:creationId xmlns:a16="http://schemas.microsoft.com/office/drawing/2014/main" id="{8F2A4905-4304-416F-AF0D-AC54689E7332}"/>
              </a:ext>
            </a:extLst>
          </p:cNvPr>
          <p:cNvSpPr/>
          <p:nvPr/>
        </p:nvSpPr>
        <p:spPr>
          <a:xfrm flipH="1">
            <a:off x="609577" y="1574815"/>
            <a:ext cx="10972031" cy="762716"/>
          </a:xfrm>
          <a:prstGeom prst="rect">
            <a:avLst/>
          </a:prstGeom>
          <a:solidFill>
            <a:srgbClr val="AA0B0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chemeClr val="bg1"/>
                </a:solidFill>
                <a:latin typeface="Arial Narrow" panose="020B0606020202030204" pitchFamily="34" charset="0"/>
                <a:ea typeface="GE SS Text Light" panose="020A0503020102020204" pitchFamily="18" charset="-78"/>
                <a:cs typeface="GE SS Text Light" panose="020A0503020102020204" pitchFamily="18" charset="-78"/>
              </a:rPr>
              <a:t>1</a:t>
            </a:r>
          </a:p>
        </p:txBody>
      </p:sp>
      <p:sp>
        <p:nvSpPr>
          <p:cNvPr id="14" name="Rectangle 13">
            <a:extLst>
              <a:ext uri="{FF2B5EF4-FFF2-40B4-BE49-F238E27FC236}">
                <a16:creationId xmlns:a16="http://schemas.microsoft.com/office/drawing/2014/main" id="{9875B4EF-F7B3-4C88-A4C0-FC249FA33C5D}"/>
              </a:ext>
            </a:extLst>
          </p:cNvPr>
          <p:cNvSpPr/>
          <p:nvPr/>
        </p:nvSpPr>
        <p:spPr>
          <a:xfrm flipH="1">
            <a:off x="1002767" y="1739872"/>
            <a:ext cx="10972032" cy="59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bIns="45720" rtlCol="0" anchor="ctr"/>
          <a:lstStyle/>
          <a:p>
            <a:pPr marL="63498" lvl="1"/>
            <a:r>
              <a:rPr lang="en-US" sz="2400" b="1" dirty="0">
                <a:solidFill>
                  <a:srgbClr val="AA0B0E"/>
                </a:solidFill>
                <a:latin typeface="Arial Narrow" panose="020B0606020202030204" pitchFamily="34" charset="0"/>
              </a:rPr>
              <a:t>What are prospects for growth and inflation? </a:t>
            </a:r>
            <a:endParaRPr lang="en-US" b="1" i="1" dirty="0">
              <a:solidFill>
                <a:schemeClr val="bg1"/>
              </a:solidFill>
              <a:latin typeface="Arial Narrow" panose="020B0606020202030204" pitchFamily="34" charset="0"/>
            </a:endParaRPr>
          </a:p>
        </p:txBody>
      </p:sp>
      <p:sp>
        <p:nvSpPr>
          <p:cNvPr id="13" name="Rectangle 12">
            <a:extLst>
              <a:ext uri="{FF2B5EF4-FFF2-40B4-BE49-F238E27FC236}">
                <a16:creationId xmlns:a16="http://schemas.microsoft.com/office/drawing/2014/main" id="{83DF0BA4-D37F-4F04-85AC-B9EAB0794752}"/>
              </a:ext>
            </a:extLst>
          </p:cNvPr>
          <p:cNvSpPr/>
          <p:nvPr/>
        </p:nvSpPr>
        <p:spPr>
          <a:xfrm flipH="1">
            <a:off x="609986" y="2924611"/>
            <a:ext cx="10972031" cy="758952"/>
          </a:xfrm>
          <a:prstGeom prst="rect">
            <a:avLst/>
          </a:prstGeom>
          <a:solidFill>
            <a:srgbClr val="AA0B0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Arial Narrow" panose="020B0606020202030204" pitchFamily="34" charset="0"/>
                <a:ea typeface="GE SS Text Light" panose="020A0503020102020204" pitchFamily="18" charset="-78"/>
                <a:cs typeface="GE SS Text Light" panose="020A0503020102020204" pitchFamily="18" charset="-78"/>
              </a:rPr>
              <a:t>2</a:t>
            </a:r>
          </a:p>
        </p:txBody>
      </p:sp>
      <p:sp>
        <p:nvSpPr>
          <p:cNvPr id="15" name="Rectangle 14">
            <a:extLst>
              <a:ext uri="{FF2B5EF4-FFF2-40B4-BE49-F238E27FC236}">
                <a16:creationId xmlns:a16="http://schemas.microsoft.com/office/drawing/2014/main" id="{85818711-BCD7-4BF1-9664-1C00249371FB}"/>
              </a:ext>
            </a:extLst>
          </p:cNvPr>
          <p:cNvSpPr/>
          <p:nvPr/>
        </p:nvSpPr>
        <p:spPr>
          <a:xfrm flipH="1">
            <a:off x="1003175" y="3093663"/>
            <a:ext cx="10698072" cy="589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bIns="45720" rtlCol="0" anchor="ctr"/>
          <a:lstStyle/>
          <a:p>
            <a:pPr marL="60324" lvl="1" indent="-3175"/>
            <a:r>
              <a:rPr lang="en-US" sz="2400" b="1" dirty="0">
                <a:solidFill>
                  <a:srgbClr val="AD1F2F"/>
                </a:solidFill>
                <a:latin typeface="Arial Narrow" panose="020B0606020202030204" pitchFamily="34" charset="0"/>
              </a:rPr>
              <a:t>What are the main drivers of global developments?</a:t>
            </a:r>
            <a:r>
              <a:rPr lang="en-US" sz="2400" i="1" dirty="0">
                <a:solidFill>
                  <a:schemeClr val="tx1"/>
                </a:solidFill>
                <a:latin typeface="Arial Narrow" panose="020B0606020202030204" pitchFamily="34" charset="0"/>
                <a:ea typeface="Calibri" panose="020F0502020204030204" pitchFamily="34" charset="0"/>
              </a:rPr>
              <a:t> </a:t>
            </a:r>
            <a:endParaRPr lang="en-US" b="1" dirty="0">
              <a:solidFill>
                <a:srgbClr val="AA0B0E"/>
              </a:solidFill>
              <a:latin typeface="Arial Narrow" panose="020B0606020202030204" pitchFamily="34" charset="0"/>
            </a:endParaRPr>
          </a:p>
        </p:txBody>
      </p:sp>
      <p:sp>
        <p:nvSpPr>
          <p:cNvPr id="11" name="Rectangle 10">
            <a:extLst>
              <a:ext uri="{FF2B5EF4-FFF2-40B4-BE49-F238E27FC236}">
                <a16:creationId xmlns:a16="http://schemas.microsoft.com/office/drawing/2014/main" id="{CD634BDE-82CF-4B6E-89CB-DA5EB870A897}"/>
              </a:ext>
            </a:extLst>
          </p:cNvPr>
          <p:cNvSpPr/>
          <p:nvPr/>
        </p:nvSpPr>
        <p:spPr>
          <a:xfrm flipH="1">
            <a:off x="630037" y="4390856"/>
            <a:ext cx="10972031" cy="758952"/>
          </a:xfrm>
          <a:prstGeom prst="rect">
            <a:avLst/>
          </a:prstGeom>
          <a:solidFill>
            <a:srgbClr val="AA0B0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Arial Narrow" panose="020B0606020202030204" pitchFamily="34" charset="0"/>
                <a:ea typeface="GE SS Text Light" panose="020A0503020102020204" pitchFamily="18" charset="-78"/>
                <a:cs typeface="GE SS Text Light" panose="020A0503020102020204" pitchFamily="18" charset="-78"/>
              </a:rPr>
              <a:t>3</a:t>
            </a:r>
          </a:p>
        </p:txBody>
      </p:sp>
      <p:sp>
        <p:nvSpPr>
          <p:cNvPr id="17" name="Rectangle 16">
            <a:extLst>
              <a:ext uri="{FF2B5EF4-FFF2-40B4-BE49-F238E27FC236}">
                <a16:creationId xmlns:a16="http://schemas.microsoft.com/office/drawing/2014/main" id="{5AC649DB-7C10-4F78-8F2C-96DA56B16FC1}"/>
              </a:ext>
            </a:extLst>
          </p:cNvPr>
          <p:cNvSpPr/>
          <p:nvPr/>
        </p:nvSpPr>
        <p:spPr>
          <a:xfrm flipH="1">
            <a:off x="1023224" y="4559908"/>
            <a:ext cx="10698072" cy="59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bIns="45720" rtlCol="0" anchor="ctr"/>
          <a:lstStyle/>
          <a:p>
            <a:pPr marL="60324" lvl="1" indent="-3175"/>
            <a:r>
              <a:rPr lang="en-US" sz="2400" b="1" dirty="0">
                <a:solidFill>
                  <a:srgbClr val="AA0B0E"/>
                </a:solidFill>
                <a:latin typeface="Arial Narrow" panose="020B0606020202030204" pitchFamily="34" charset="0"/>
              </a:rPr>
              <a:t>What does this mean for emerging markets?</a:t>
            </a:r>
            <a:r>
              <a:rPr lang="en-US" sz="2400" dirty="0">
                <a:solidFill>
                  <a:srgbClr val="AA0B0E"/>
                </a:solidFill>
                <a:latin typeface="Arial Narrow" panose="020B0606020202030204" pitchFamily="34" charset="0"/>
              </a:rPr>
              <a:t> </a:t>
            </a:r>
            <a:endParaRPr lang="en-US" i="1"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888670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6A19D-D97B-4582-99D5-CBAC8232C481}"/>
              </a:ext>
            </a:extLst>
          </p:cNvPr>
          <p:cNvSpPr>
            <a:spLocks noGrp="1"/>
          </p:cNvSpPr>
          <p:nvPr>
            <p:ph type="title"/>
          </p:nvPr>
        </p:nvSpPr>
        <p:spPr/>
        <p:txBody>
          <a:bodyPr>
            <a:normAutofit/>
          </a:bodyPr>
          <a:lstStyle/>
          <a:p>
            <a:r>
              <a:rPr lang="en-US" dirty="0"/>
              <a:t>Global Growth Forecasts </a:t>
            </a:r>
            <a:br>
              <a:rPr lang="en-US" dirty="0"/>
            </a:br>
            <a:r>
              <a:rPr lang="en-US" sz="3200" b="0" i="1" dirty="0"/>
              <a:t>Sharply Downgraded</a:t>
            </a:r>
          </a:p>
        </p:txBody>
      </p:sp>
      <p:sp>
        <p:nvSpPr>
          <p:cNvPr id="3" name="Slide Number Placeholder 2">
            <a:extLst>
              <a:ext uri="{FF2B5EF4-FFF2-40B4-BE49-F238E27FC236}">
                <a16:creationId xmlns:a16="http://schemas.microsoft.com/office/drawing/2014/main" id="{16408A5A-D3B0-485F-861E-361AAC06B458}"/>
              </a:ext>
            </a:extLst>
          </p:cNvPr>
          <p:cNvSpPr>
            <a:spLocks noGrp="1"/>
          </p:cNvSpPr>
          <p:nvPr>
            <p:ph type="sldNum" sz="quarter" idx="12"/>
          </p:nvPr>
        </p:nvSpPr>
        <p:spPr/>
        <p:txBody>
          <a:bodyPr/>
          <a:lstStyle/>
          <a:p>
            <a:fld id="{93086EA8-BA3E-4F2F-80AA-0767E409B73B}" type="slidenum">
              <a:rPr lang="en-US" smtClean="0">
                <a:solidFill>
                  <a:prstClr val="black">
                    <a:tint val="75000"/>
                  </a:prstClr>
                </a:solidFill>
              </a:rPr>
              <a:pPr/>
              <a:t>3</a:t>
            </a:fld>
            <a:endParaRPr lang="en-US">
              <a:solidFill>
                <a:prstClr val="black">
                  <a:tint val="75000"/>
                </a:prstClr>
              </a:solidFill>
            </a:endParaRPr>
          </a:p>
        </p:txBody>
      </p:sp>
      <p:sp>
        <p:nvSpPr>
          <p:cNvPr id="4" name="Text Placeholder 3">
            <a:extLst>
              <a:ext uri="{FF2B5EF4-FFF2-40B4-BE49-F238E27FC236}">
                <a16:creationId xmlns:a16="http://schemas.microsoft.com/office/drawing/2014/main" id="{F09CB0BB-68D0-40F1-9AB4-F46A913C0768}"/>
              </a:ext>
            </a:extLst>
          </p:cNvPr>
          <p:cNvSpPr>
            <a:spLocks noGrp="1"/>
          </p:cNvSpPr>
          <p:nvPr>
            <p:ph type="body" sz="quarter" idx="13"/>
          </p:nvPr>
        </p:nvSpPr>
        <p:spPr>
          <a:xfrm>
            <a:off x="609601" y="6250159"/>
            <a:ext cx="9132607" cy="415499"/>
          </a:xfrm>
        </p:spPr>
        <p:txBody>
          <a:bodyPr/>
          <a:lstStyle/>
          <a:p>
            <a:r>
              <a:rPr lang="en-US" dirty="0"/>
              <a:t>Sources: Consensus Economics; World Bank. </a:t>
            </a:r>
          </a:p>
          <a:p>
            <a:r>
              <a:rPr lang="en-US" dirty="0"/>
              <a:t>Left Panel: Difference between 2022 January and August GDP growth forecasts by Consensus Economics. Right Panel: The five largest declines in global growth (from the previous year) since 1970.</a:t>
            </a:r>
          </a:p>
        </p:txBody>
      </p:sp>
      <p:graphicFrame>
        <p:nvGraphicFramePr>
          <p:cNvPr id="11" name="Chart 10">
            <a:extLst>
              <a:ext uri="{FF2B5EF4-FFF2-40B4-BE49-F238E27FC236}">
                <a16:creationId xmlns:a16="http://schemas.microsoft.com/office/drawing/2014/main" id="{F06E2E7F-3021-4460-B80B-8C254168E6EC}"/>
              </a:ext>
            </a:extLst>
          </p:cNvPr>
          <p:cNvGraphicFramePr>
            <a:graphicFrameLocks/>
          </p:cNvGraphicFramePr>
          <p:nvPr>
            <p:extLst>
              <p:ext uri="{D42A27DB-BD31-4B8C-83A1-F6EECF244321}">
                <p14:modId xmlns:p14="http://schemas.microsoft.com/office/powerpoint/2010/main" val="2814743843"/>
              </p:ext>
            </p:extLst>
          </p:nvPr>
        </p:nvGraphicFramePr>
        <p:xfrm>
          <a:off x="259861" y="1784957"/>
          <a:ext cx="5340840" cy="4144355"/>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Placeholder 5">
            <a:extLst>
              <a:ext uri="{FF2B5EF4-FFF2-40B4-BE49-F238E27FC236}">
                <a16:creationId xmlns:a16="http://schemas.microsoft.com/office/drawing/2014/main" id="{0D039A19-5F65-4C27-812F-E13370BBC3E4}"/>
              </a:ext>
            </a:extLst>
          </p:cNvPr>
          <p:cNvSpPr>
            <a:spLocks noGrp="1"/>
          </p:cNvSpPr>
          <p:nvPr>
            <p:ph type="body" sz="quarter" idx="14"/>
          </p:nvPr>
        </p:nvSpPr>
        <p:spPr>
          <a:xfrm>
            <a:off x="259861" y="1301370"/>
            <a:ext cx="5168900" cy="646331"/>
          </a:xfrm>
        </p:spPr>
        <p:txBody>
          <a:bodyPr/>
          <a:lstStyle/>
          <a:p>
            <a:r>
              <a:rPr lang="en-US" dirty="0"/>
              <a:t>Consensus forecasts for GDP growth</a:t>
            </a:r>
          </a:p>
          <a:p>
            <a:r>
              <a:rPr lang="en-US" b="0" i="1" dirty="0"/>
              <a:t>(Percent)</a:t>
            </a:r>
          </a:p>
        </p:txBody>
      </p:sp>
      <p:graphicFrame>
        <p:nvGraphicFramePr>
          <p:cNvPr id="7" name="Chart 6">
            <a:extLst>
              <a:ext uri="{FF2B5EF4-FFF2-40B4-BE49-F238E27FC236}">
                <a16:creationId xmlns:a16="http://schemas.microsoft.com/office/drawing/2014/main" id="{C8F03E0B-1E7B-4C64-A0D3-FDB449EAF28D}"/>
              </a:ext>
            </a:extLst>
          </p:cNvPr>
          <p:cNvGraphicFramePr>
            <a:graphicFrameLocks/>
          </p:cNvGraphicFramePr>
          <p:nvPr>
            <p:extLst>
              <p:ext uri="{D42A27DB-BD31-4B8C-83A1-F6EECF244321}">
                <p14:modId xmlns:p14="http://schemas.microsoft.com/office/powerpoint/2010/main" val="3557165767"/>
              </p:ext>
            </p:extLst>
          </p:nvPr>
        </p:nvGraphicFramePr>
        <p:xfrm>
          <a:off x="6096000" y="1995712"/>
          <a:ext cx="5486400" cy="3933600"/>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 Placeholder 5">
            <a:extLst>
              <a:ext uri="{FF2B5EF4-FFF2-40B4-BE49-F238E27FC236}">
                <a16:creationId xmlns:a16="http://schemas.microsoft.com/office/drawing/2014/main" id="{FEF458A2-5785-4238-B71C-CA5ED1729940}"/>
              </a:ext>
            </a:extLst>
          </p:cNvPr>
          <p:cNvSpPr txBox="1">
            <a:spLocks/>
          </p:cNvSpPr>
          <p:nvPr/>
        </p:nvSpPr>
        <p:spPr>
          <a:xfrm>
            <a:off x="6254751" y="1327358"/>
            <a:ext cx="5168900" cy="646331"/>
          </a:xfrm>
          <a:prstGeom prst="rect">
            <a:avLst/>
          </a:prstGeom>
        </p:spPr>
        <p:txBody>
          <a:bodyPr vert="horz" wrap="square" lIns="91440" tIns="45720" rIns="91440" bIns="45720" rtlCol="0">
            <a:spAutoFit/>
          </a:bodyPr>
          <a:lstStyle>
            <a:lvl1pPr marL="0" indent="0" algn="ctr" defTabSz="914400" rtl="0" eaLnBrk="1" latinLnBrk="0" hangingPunct="1">
              <a:spcBef>
                <a:spcPts val="0"/>
              </a:spcBef>
              <a:buFont typeface="Arial" panose="020B0604020202020204" pitchFamily="34" charset="0"/>
              <a:buNone/>
              <a:defRPr sz="18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Times New Roman" panose="02020603050405020304" pitchFamily="18"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Times New Roman" panose="02020603050405020304" pitchFamily="18"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Times New Roman" panose="02020603050405020304" pitchFamily="18"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Times New Roman" panose="02020603050405020304" pitchFamily="18"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Largest slowdowns in global growth</a:t>
            </a:r>
          </a:p>
          <a:p>
            <a:r>
              <a:rPr lang="en-US" b="0" i="1" dirty="0"/>
              <a:t>(Percentage points)</a:t>
            </a:r>
          </a:p>
        </p:txBody>
      </p:sp>
    </p:spTree>
    <p:extLst>
      <p:ext uri="{BB962C8B-B14F-4D97-AF65-F5344CB8AC3E}">
        <p14:creationId xmlns:p14="http://schemas.microsoft.com/office/powerpoint/2010/main" val="450866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816E9-8425-4B5B-A94D-431FDB6427B4}"/>
              </a:ext>
            </a:extLst>
          </p:cNvPr>
          <p:cNvSpPr>
            <a:spLocks noGrp="1"/>
          </p:cNvSpPr>
          <p:nvPr>
            <p:ph type="title"/>
          </p:nvPr>
        </p:nvSpPr>
        <p:spPr/>
        <p:txBody>
          <a:bodyPr/>
          <a:lstStyle/>
          <a:p>
            <a:r>
              <a:rPr lang="en-US" dirty="0"/>
              <a:t>Commodity Prices</a:t>
            </a:r>
            <a:br>
              <a:rPr lang="en-US" dirty="0"/>
            </a:br>
            <a:r>
              <a:rPr lang="en-US" dirty="0"/>
              <a:t> </a:t>
            </a:r>
            <a:r>
              <a:rPr lang="en-US" sz="3200" b="0" i="1" dirty="0"/>
              <a:t>Have Risen Rapidly, Particularly for Energy</a:t>
            </a:r>
          </a:p>
        </p:txBody>
      </p:sp>
      <p:sp>
        <p:nvSpPr>
          <p:cNvPr id="3" name="Text Placeholder 2">
            <a:extLst>
              <a:ext uri="{FF2B5EF4-FFF2-40B4-BE49-F238E27FC236}">
                <a16:creationId xmlns:a16="http://schemas.microsoft.com/office/drawing/2014/main" id="{CFBEF93C-38C8-434B-9417-1E7B730D58E5}"/>
              </a:ext>
            </a:extLst>
          </p:cNvPr>
          <p:cNvSpPr>
            <a:spLocks noGrp="1"/>
          </p:cNvSpPr>
          <p:nvPr>
            <p:ph type="body" sz="quarter" idx="13"/>
          </p:nvPr>
        </p:nvSpPr>
        <p:spPr>
          <a:xfrm>
            <a:off x="279917" y="6323617"/>
            <a:ext cx="9615923" cy="415499"/>
          </a:xfrm>
        </p:spPr>
        <p:txBody>
          <a:bodyPr/>
          <a:lstStyle/>
          <a:p>
            <a:r>
              <a:rPr lang="en-US" dirty="0"/>
              <a:t>Sources: Bloomberg; World Bank.</a:t>
            </a:r>
          </a:p>
          <a:p>
            <a:r>
              <a:rPr lang="en-US" dirty="0"/>
              <a:t>Left Panel: Figure shows daily data. The last observation is September 7, 2022. Right Panel: Top 10 countries with highest food price inflation for the period of April 2022-July 2022, based on </a:t>
            </a:r>
            <a:r>
              <a:rPr lang="en-US" i="1" dirty="0"/>
              <a:t>Food Security Update </a:t>
            </a:r>
            <a:r>
              <a:rPr lang="en-US" dirty="0"/>
              <a:t>report.</a:t>
            </a:r>
          </a:p>
        </p:txBody>
      </p:sp>
      <p:sp>
        <p:nvSpPr>
          <p:cNvPr id="8" name="Text Placeholder 5">
            <a:extLst>
              <a:ext uri="{FF2B5EF4-FFF2-40B4-BE49-F238E27FC236}">
                <a16:creationId xmlns:a16="http://schemas.microsoft.com/office/drawing/2014/main" id="{B994F81A-EDBA-4903-817E-EEEFC79810D1}"/>
              </a:ext>
            </a:extLst>
          </p:cNvPr>
          <p:cNvSpPr>
            <a:spLocks noGrp="1"/>
          </p:cNvSpPr>
          <p:nvPr>
            <p:ph type="body" sz="quarter" idx="14"/>
          </p:nvPr>
        </p:nvSpPr>
        <p:spPr>
          <a:xfrm>
            <a:off x="927101" y="1272426"/>
            <a:ext cx="5168900" cy="646331"/>
          </a:xfrm>
        </p:spPr>
        <p:txBody>
          <a:bodyPr/>
          <a:lstStyle/>
          <a:p>
            <a:r>
              <a:rPr lang="en-US" dirty="0"/>
              <a:t>Energy prices</a:t>
            </a:r>
          </a:p>
          <a:p>
            <a:r>
              <a:rPr lang="en-US" i="1" dirty="0"/>
              <a:t>(US$/</a:t>
            </a:r>
            <a:r>
              <a:rPr lang="en-US" i="1" dirty="0" err="1"/>
              <a:t>bbl</a:t>
            </a:r>
            <a:r>
              <a:rPr lang="en-US" i="1" dirty="0"/>
              <a:t>)</a:t>
            </a:r>
          </a:p>
        </p:txBody>
      </p:sp>
      <p:graphicFrame>
        <p:nvGraphicFramePr>
          <p:cNvPr id="11" name="Chart 10">
            <a:extLst>
              <a:ext uri="{FF2B5EF4-FFF2-40B4-BE49-F238E27FC236}">
                <a16:creationId xmlns:a16="http://schemas.microsoft.com/office/drawing/2014/main" id="{483053AB-577F-4DED-91B2-F59BAA062BE4}"/>
              </a:ext>
            </a:extLst>
          </p:cNvPr>
          <p:cNvGraphicFramePr>
            <a:graphicFrameLocks/>
          </p:cNvGraphicFramePr>
          <p:nvPr>
            <p:extLst>
              <p:ext uri="{D42A27DB-BD31-4B8C-83A1-F6EECF244321}">
                <p14:modId xmlns:p14="http://schemas.microsoft.com/office/powerpoint/2010/main" val="3544528942"/>
              </p:ext>
            </p:extLst>
          </p:nvPr>
        </p:nvGraphicFramePr>
        <p:xfrm>
          <a:off x="279919" y="1855241"/>
          <a:ext cx="5676380" cy="438912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Placeholder 4">
            <a:extLst>
              <a:ext uri="{FF2B5EF4-FFF2-40B4-BE49-F238E27FC236}">
                <a16:creationId xmlns:a16="http://schemas.microsoft.com/office/drawing/2014/main" id="{1C62DAA7-F6DF-452E-A2F1-8DD974ABE995}"/>
              </a:ext>
            </a:extLst>
          </p:cNvPr>
          <p:cNvSpPr txBox="1">
            <a:spLocks/>
          </p:cNvSpPr>
          <p:nvPr/>
        </p:nvSpPr>
        <p:spPr>
          <a:xfrm>
            <a:off x="6591301" y="1303206"/>
            <a:ext cx="4991100" cy="646331"/>
          </a:xfrm>
          <a:prstGeom prst="rect">
            <a:avLst/>
          </a:prstGeom>
        </p:spPr>
        <p:txBody>
          <a:bodyPr vert="horz" wrap="square" lIns="91440" tIns="45720" rIns="91440" bIns="45720" rtlCol="0">
            <a:spAutoFit/>
          </a:bodyPr>
          <a:lstStyle>
            <a:lvl1pPr marL="0" indent="0" algn="ctr" defTabSz="914400" rtl="0" eaLnBrk="1" latinLnBrk="0" hangingPunct="1">
              <a:spcBef>
                <a:spcPts val="0"/>
              </a:spcBef>
              <a:buFont typeface="Arial" panose="020B0604020202020204" pitchFamily="34" charset="0"/>
              <a:buNone/>
              <a:defRPr sz="18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Times New Roman" panose="02020603050405020304" pitchFamily="18"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Times New Roman" panose="02020603050405020304" pitchFamily="18"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Times New Roman" panose="02020603050405020304" pitchFamily="18"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Times New Roman" panose="02020603050405020304" pitchFamily="18"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Food price inflation</a:t>
            </a:r>
          </a:p>
          <a:p>
            <a:r>
              <a:rPr lang="en-US" i="1" dirty="0"/>
              <a:t>(Percent, April to July 2022)</a:t>
            </a:r>
            <a:endParaRPr lang="en-US" sz="1600" i="1" dirty="0"/>
          </a:p>
        </p:txBody>
      </p:sp>
      <p:graphicFrame>
        <p:nvGraphicFramePr>
          <p:cNvPr id="9" name="Chart 8">
            <a:extLst>
              <a:ext uri="{FF2B5EF4-FFF2-40B4-BE49-F238E27FC236}">
                <a16:creationId xmlns:a16="http://schemas.microsoft.com/office/drawing/2014/main" id="{F205D39F-550F-44F4-9DB5-AAFF327443C2}"/>
              </a:ext>
            </a:extLst>
          </p:cNvPr>
          <p:cNvGraphicFramePr>
            <a:graphicFrameLocks/>
          </p:cNvGraphicFramePr>
          <p:nvPr>
            <p:extLst>
              <p:ext uri="{D42A27DB-BD31-4B8C-83A1-F6EECF244321}">
                <p14:modId xmlns:p14="http://schemas.microsoft.com/office/powerpoint/2010/main" val="2231471345"/>
              </p:ext>
            </p:extLst>
          </p:nvPr>
        </p:nvGraphicFramePr>
        <p:xfrm>
          <a:off x="6296661" y="1918755"/>
          <a:ext cx="5407660" cy="432560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79624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4A1DF-B89C-4D95-8584-6B55BF6142AD}"/>
              </a:ext>
            </a:extLst>
          </p:cNvPr>
          <p:cNvSpPr>
            <a:spLocks noGrp="1"/>
          </p:cNvSpPr>
          <p:nvPr>
            <p:ph type="title"/>
          </p:nvPr>
        </p:nvSpPr>
        <p:spPr/>
        <p:txBody>
          <a:bodyPr/>
          <a:lstStyle/>
          <a:p>
            <a:r>
              <a:rPr lang="en-US" dirty="0"/>
              <a:t>Inflation</a:t>
            </a:r>
            <a:br>
              <a:rPr lang="en-US" dirty="0"/>
            </a:br>
            <a:r>
              <a:rPr lang="en-US" sz="3200" b="0" i="1" dirty="0"/>
              <a:t>From Record-Lows to Record-Highs</a:t>
            </a:r>
            <a:endParaRPr lang="en-US" sz="3200" dirty="0"/>
          </a:p>
        </p:txBody>
      </p:sp>
      <p:sp>
        <p:nvSpPr>
          <p:cNvPr id="3" name="Slide Number Placeholder 2">
            <a:extLst>
              <a:ext uri="{FF2B5EF4-FFF2-40B4-BE49-F238E27FC236}">
                <a16:creationId xmlns:a16="http://schemas.microsoft.com/office/drawing/2014/main" id="{3C3BB7A0-9F74-432B-B94B-3F2FE47F95F0}"/>
              </a:ext>
            </a:extLst>
          </p:cNvPr>
          <p:cNvSpPr>
            <a:spLocks noGrp="1"/>
          </p:cNvSpPr>
          <p:nvPr>
            <p:ph type="sldNum" sz="quarter" idx="12"/>
          </p:nvPr>
        </p:nvSpPr>
        <p:spPr/>
        <p:txBody>
          <a:bodyPr/>
          <a:lstStyle/>
          <a:p>
            <a:fld id="{93086EA8-BA3E-4F2F-80AA-0767E409B73B}" type="slidenum">
              <a:rPr lang="en-US" smtClean="0">
                <a:solidFill>
                  <a:prstClr val="black">
                    <a:tint val="75000"/>
                  </a:prstClr>
                </a:solidFill>
              </a:rPr>
              <a:pPr/>
              <a:t>5</a:t>
            </a:fld>
            <a:endParaRPr lang="en-US">
              <a:solidFill>
                <a:prstClr val="black">
                  <a:tint val="75000"/>
                </a:prstClr>
              </a:solidFill>
            </a:endParaRPr>
          </a:p>
        </p:txBody>
      </p:sp>
      <p:sp>
        <p:nvSpPr>
          <p:cNvPr id="4" name="Text Placeholder 3">
            <a:extLst>
              <a:ext uri="{FF2B5EF4-FFF2-40B4-BE49-F238E27FC236}">
                <a16:creationId xmlns:a16="http://schemas.microsoft.com/office/drawing/2014/main" id="{E3A54F9C-94F1-4B90-BE12-8CF090B12A21}"/>
              </a:ext>
            </a:extLst>
          </p:cNvPr>
          <p:cNvSpPr>
            <a:spLocks noGrp="1"/>
          </p:cNvSpPr>
          <p:nvPr>
            <p:ph type="body" sz="quarter" idx="13"/>
          </p:nvPr>
        </p:nvSpPr>
        <p:spPr>
          <a:xfrm>
            <a:off x="503702" y="6148601"/>
            <a:ext cx="9347309" cy="415499"/>
          </a:xfrm>
        </p:spPr>
        <p:txBody>
          <a:bodyPr/>
          <a:lstStyle/>
          <a:p>
            <a:r>
              <a:rPr lang="en-US" dirty="0"/>
              <a:t>Sources: Haver Analytics; World Bank.</a:t>
            </a:r>
          </a:p>
          <a:p>
            <a:r>
              <a:rPr lang="en-US" dirty="0"/>
              <a:t>Left Panel</a:t>
            </a:r>
            <a:r>
              <a:rPr lang="en-US"/>
              <a:t>: </a:t>
            </a:r>
            <a:r>
              <a:rPr lang="en-US" dirty="0"/>
              <a:t>CPI refers to consumer price index. </a:t>
            </a:r>
            <a:r>
              <a:rPr lang="en-US" dirty="0">
                <a:ea typeface="Calibri" panose="020F0502020204030204" pitchFamily="34" charset="0"/>
              </a:rPr>
              <a:t>Year-on-year inflation. Lines show group median inflation for 81 countries, of which 31 are advanced economies and 50 are </a:t>
            </a:r>
            <a:r>
              <a:rPr lang="en-US">
                <a:ea typeface="Calibri" panose="020F0502020204030204" pitchFamily="34" charset="0"/>
              </a:rPr>
              <a:t>EMDEs. </a:t>
            </a:r>
            <a:r>
              <a:rPr lang="en-US"/>
              <a:t>Right</a:t>
            </a:r>
            <a:r>
              <a:rPr lang="en-US" dirty="0"/>
              <a:t> Panel</a:t>
            </a:r>
            <a:r>
              <a:rPr lang="en-US"/>
              <a:t>:</a:t>
            </a:r>
            <a:r>
              <a:rPr lang="en-US" dirty="0"/>
              <a:t> </a:t>
            </a:r>
            <a:r>
              <a:rPr lang="en-US" dirty="0">
                <a:ea typeface="Calibri" panose="020F0502020204030204" pitchFamily="34" charset="0"/>
              </a:rPr>
              <a:t>Bars show the share of inflation-targeting economies (in percent) with average inflation during the course of the year (or month) below or within the target range. </a:t>
            </a:r>
            <a:endParaRPr lang="en-US" dirty="0"/>
          </a:p>
        </p:txBody>
      </p:sp>
      <p:sp>
        <p:nvSpPr>
          <p:cNvPr id="6" name="Text Placeholder 5">
            <a:extLst>
              <a:ext uri="{FF2B5EF4-FFF2-40B4-BE49-F238E27FC236}">
                <a16:creationId xmlns:a16="http://schemas.microsoft.com/office/drawing/2014/main" id="{D9EB30F7-3B3B-4C2F-991C-790423EAE8E1}"/>
              </a:ext>
            </a:extLst>
          </p:cNvPr>
          <p:cNvSpPr>
            <a:spLocks noGrp="1"/>
          </p:cNvSpPr>
          <p:nvPr>
            <p:ph type="body" sz="quarter" idx="15"/>
          </p:nvPr>
        </p:nvSpPr>
        <p:spPr>
          <a:xfrm>
            <a:off x="876299" y="1371601"/>
            <a:ext cx="5000627" cy="615553"/>
          </a:xfrm>
        </p:spPr>
        <p:txBody>
          <a:bodyPr/>
          <a:lstStyle/>
          <a:p>
            <a:r>
              <a:rPr lang="en-US"/>
              <a:t>Monthly CPI inflation</a:t>
            </a:r>
          </a:p>
          <a:p>
            <a:r>
              <a:rPr lang="en-US" sz="1600" i="1"/>
              <a:t>(Percent, year-on-year)</a:t>
            </a:r>
          </a:p>
        </p:txBody>
      </p:sp>
      <p:sp>
        <p:nvSpPr>
          <p:cNvPr id="11" name="Text Placeholder 4">
            <a:extLst>
              <a:ext uri="{FF2B5EF4-FFF2-40B4-BE49-F238E27FC236}">
                <a16:creationId xmlns:a16="http://schemas.microsoft.com/office/drawing/2014/main" id="{B4914AC7-7677-4ED2-94ED-0BA1FA95454C}"/>
              </a:ext>
            </a:extLst>
          </p:cNvPr>
          <p:cNvSpPr>
            <a:spLocks noGrp="1"/>
          </p:cNvSpPr>
          <p:nvPr>
            <p:ph type="body" sz="quarter" idx="14"/>
          </p:nvPr>
        </p:nvSpPr>
        <p:spPr>
          <a:xfrm>
            <a:off x="6623733" y="1371602"/>
            <a:ext cx="5158695" cy="615553"/>
          </a:xfrm>
        </p:spPr>
        <p:txBody>
          <a:bodyPr/>
          <a:lstStyle/>
          <a:p>
            <a:r>
              <a:rPr lang="en-US" dirty="0"/>
              <a:t>Global inflation projection</a:t>
            </a:r>
          </a:p>
          <a:p>
            <a:r>
              <a:rPr lang="en-US" sz="1600" i="1" dirty="0"/>
              <a:t>(Percent)</a:t>
            </a:r>
          </a:p>
        </p:txBody>
      </p:sp>
      <p:graphicFrame>
        <p:nvGraphicFramePr>
          <p:cNvPr id="13" name="Chart 12">
            <a:extLst>
              <a:ext uri="{FF2B5EF4-FFF2-40B4-BE49-F238E27FC236}">
                <a16:creationId xmlns:a16="http://schemas.microsoft.com/office/drawing/2014/main" id="{4AE31F50-8C38-4577-9088-D54A3CF611A4}"/>
              </a:ext>
            </a:extLst>
          </p:cNvPr>
          <p:cNvGraphicFramePr>
            <a:graphicFrameLocks/>
          </p:cNvGraphicFramePr>
          <p:nvPr>
            <p:extLst>
              <p:ext uri="{D42A27DB-BD31-4B8C-83A1-F6EECF244321}">
                <p14:modId xmlns:p14="http://schemas.microsoft.com/office/powerpoint/2010/main" val="1646172443"/>
              </p:ext>
            </p:extLst>
          </p:nvPr>
        </p:nvGraphicFramePr>
        <p:xfrm>
          <a:off x="438147" y="1987152"/>
          <a:ext cx="5600700" cy="405895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A3EFF92D-DED9-4E49-811C-259E1AB07025}"/>
              </a:ext>
            </a:extLst>
          </p:cNvPr>
          <p:cNvGraphicFramePr>
            <a:graphicFrameLocks/>
          </p:cNvGraphicFramePr>
          <p:nvPr>
            <p:extLst>
              <p:ext uri="{D42A27DB-BD31-4B8C-83A1-F6EECF244321}">
                <p14:modId xmlns:p14="http://schemas.microsoft.com/office/powerpoint/2010/main" val="1335317049"/>
              </p:ext>
            </p:extLst>
          </p:nvPr>
        </p:nvGraphicFramePr>
        <p:xfrm>
          <a:off x="6315077" y="1957601"/>
          <a:ext cx="5486400" cy="420624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73121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4A1DF-B89C-4D95-8584-6B55BF6142AD}"/>
              </a:ext>
            </a:extLst>
          </p:cNvPr>
          <p:cNvSpPr>
            <a:spLocks noGrp="1"/>
          </p:cNvSpPr>
          <p:nvPr>
            <p:ph type="title"/>
          </p:nvPr>
        </p:nvSpPr>
        <p:spPr>
          <a:xfrm>
            <a:off x="16021" y="18665"/>
            <a:ext cx="12175980" cy="1217891"/>
          </a:xfrm>
        </p:spPr>
        <p:txBody>
          <a:bodyPr>
            <a:normAutofit/>
          </a:bodyPr>
          <a:lstStyle/>
          <a:p>
            <a:r>
              <a:rPr lang="en-US" dirty="0"/>
              <a:t>Global Monetary and Fiscal Policy </a:t>
            </a:r>
            <a:br>
              <a:rPr lang="en-US" dirty="0"/>
            </a:br>
            <a:r>
              <a:rPr lang="en-US" sz="3200" b="0" i="1" dirty="0"/>
              <a:t>Synchronous Policy Tightening</a:t>
            </a:r>
            <a:endParaRPr lang="en-US" sz="3200" dirty="0"/>
          </a:p>
        </p:txBody>
      </p:sp>
      <p:sp>
        <p:nvSpPr>
          <p:cNvPr id="3" name="Slide Number Placeholder 2">
            <a:extLst>
              <a:ext uri="{FF2B5EF4-FFF2-40B4-BE49-F238E27FC236}">
                <a16:creationId xmlns:a16="http://schemas.microsoft.com/office/drawing/2014/main" id="{3C3BB7A0-9F74-432B-B94B-3F2FE47F95F0}"/>
              </a:ext>
            </a:extLst>
          </p:cNvPr>
          <p:cNvSpPr>
            <a:spLocks noGrp="1"/>
          </p:cNvSpPr>
          <p:nvPr>
            <p:ph type="sldNum" sz="quarter" idx="12"/>
          </p:nvPr>
        </p:nvSpPr>
        <p:spPr/>
        <p:txBody>
          <a:bodyPr/>
          <a:lstStyle/>
          <a:p>
            <a:fld id="{93086EA8-BA3E-4F2F-80AA-0767E409B73B}" type="slidenum">
              <a:rPr lang="en-US" smtClean="0">
                <a:solidFill>
                  <a:prstClr val="black">
                    <a:tint val="75000"/>
                  </a:prstClr>
                </a:solidFill>
              </a:rPr>
              <a:pPr/>
              <a:t>6</a:t>
            </a:fld>
            <a:endParaRPr lang="en-US">
              <a:solidFill>
                <a:prstClr val="black">
                  <a:tint val="75000"/>
                </a:prstClr>
              </a:solidFill>
            </a:endParaRPr>
          </a:p>
        </p:txBody>
      </p:sp>
      <p:sp>
        <p:nvSpPr>
          <p:cNvPr id="4" name="Text Placeholder 3">
            <a:extLst>
              <a:ext uri="{FF2B5EF4-FFF2-40B4-BE49-F238E27FC236}">
                <a16:creationId xmlns:a16="http://schemas.microsoft.com/office/drawing/2014/main" id="{E3A54F9C-94F1-4B90-BE12-8CF090B12A21}"/>
              </a:ext>
            </a:extLst>
          </p:cNvPr>
          <p:cNvSpPr>
            <a:spLocks noGrp="1"/>
          </p:cNvSpPr>
          <p:nvPr>
            <p:ph type="body" sz="quarter" idx="13"/>
          </p:nvPr>
        </p:nvSpPr>
        <p:spPr>
          <a:xfrm>
            <a:off x="503702" y="6280988"/>
            <a:ext cx="9132607" cy="415498"/>
          </a:xfrm>
        </p:spPr>
        <p:txBody>
          <a:bodyPr/>
          <a:lstStyle/>
          <a:p>
            <a:r>
              <a:rPr lang="en-US" dirty="0"/>
              <a:t>Sources: Haver Analytics; International Monetary Fund; World Bank. </a:t>
            </a:r>
          </a:p>
          <a:p>
            <a:r>
              <a:rPr lang="en-US" dirty="0"/>
              <a:t>Left Panel: Three-month average of the number of policy rate rises and cuts over the month for 38 economies including euro area. Last observation is July 2022. Right Panel: Global government expenditure in percent of GDP. Shaded areas indicate global recessions in 1975, 1982, 1991, 2009, and 2020. Data for 2022 are forecasts, based on IMF World Economic Outlook, April 2022.</a:t>
            </a:r>
          </a:p>
        </p:txBody>
      </p:sp>
      <p:sp>
        <p:nvSpPr>
          <p:cNvPr id="6" name="Text Placeholder 5">
            <a:extLst>
              <a:ext uri="{FF2B5EF4-FFF2-40B4-BE49-F238E27FC236}">
                <a16:creationId xmlns:a16="http://schemas.microsoft.com/office/drawing/2014/main" id="{D9EB30F7-3B3B-4C2F-991C-790423EAE8E1}"/>
              </a:ext>
            </a:extLst>
          </p:cNvPr>
          <p:cNvSpPr>
            <a:spLocks noGrp="1"/>
          </p:cNvSpPr>
          <p:nvPr>
            <p:ph type="body" sz="quarter" idx="15"/>
          </p:nvPr>
        </p:nvSpPr>
        <p:spPr>
          <a:xfrm>
            <a:off x="214803" y="1380933"/>
            <a:ext cx="5662123" cy="615553"/>
          </a:xfrm>
        </p:spPr>
        <p:txBody>
          <a:bodyPr/>
          <a:lstStyle/>
          <a:p>
            <a:r>
              <a:rPr lang="en-US" dirty="0"/>
              <a:t>Global policy rate increases and cuts</a:t>
            </a:r>
          </a:p>
          <a:p>
            <a:r>
              <a:rPr lang="en-US" sz="1600" i="1" dirty="0"/>
              <a:t>(Number)</a:t>
            </a:r>
          </a:p>
        </p:txBody>
      </p:sp>
      <p:sp>
        <p:nvSpPr>
          <p:cNvPr id="10" name="Text Placeholder 10">
            <a:extLst>
              <a:ext uri="{FF2B5EF4-FFF2-40B4-BE49-F238E27FC236}">
                <a16:creationId xmlns:a16="http://schemas.microsoft.com/office/drawing/2014/main" id="{CAA0060F-C8EE-4AF7-93B6-E02C1111948A}"/>
              </a:ext>
            </a:extLst>
          </p:cNvPr>
          <p:cNvSpPr txBox="1">
            <a:spLocks/>
          </p:cNvSpPr>
          <p:nvPr/>
        </p:nvSpPr>
        <p:spPr>
          <a:xfrm>
            <a:off x="5946231" y="1309263"/>
            <a:ext cx="6063908" cy="615553"/>
          </a:xfrm>
          <a:prstGeom prst="rect">
            <a:avLst/>
          </a:prstGeom>
        </p:spPr>
        <p:txBody>
          <a:bodyPr vert="horz" wrap="square" lIns="91440" tIns="45720" rIns="91440" bIns="45720" rtlCol="0">
            <a:spAutoFit/>
          </a:bodyPr>
          <a:lstStyle>
            <a:lvl1pPr marL="0" indent="0" algn="ctr" defTabSz="914400" rtl="0" eaLnBrk="1" latinLnBrk="0" hangingPunct="1">
              <a:spcBef>
                <a:spcPts val="0"/>
              </a:spcBef>
              <a:buFont typeface="Arial" panose="020B0604020202020204" pitchFamily="34" charset="0"/>
              <a:buNone/>
              <a:defRPr sz="18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Times New Roman" panose="02020603050405020304" pitchFamily="18"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Times New Roman" panose="02020603050405020304" pitchFamily="18"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Times New Roman" panose="02020603050405020304" pitchFamily="18"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Times New Roman" panose="02020603050405020304" pitchFamily="18"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Global government expenditures</a:t>
            </a:r>
          </a:p>
          <a:p>
            <a:r>
              <a:rPr lang="en-US" sz="1600" i="1" dirty="0"/>
              <a:t>(Percent of GDP)</a:t>
            </a:r>
          </a:p>
        </p:txBody>
      </p:sp>
      <p:graphicFrame>
        <p:nvGraphicFramePr>
          <p:cNvPr id="11" name="Chart 10">
            <a:extLst>
              <a:ext uri="{FF2B5EF4-FFF2-40B4-BE49-F238E27FC236}">
                <a16:creationId xmlns:a16="http://schemas.microsoft.com/office/drawing/2014/main" id="{CDAB02D2-AE5D-49F5-8111-295BE0F364C1}"/>
              </a:ext>
            </a:extLst>
          </p:cNvPr>
          <p:cNvGraphicFramePr>
            <a:graphicFrameLocks/>
          </p:cNvGraphicFramePr>
          <p:nvPr/>
        </p:nvGraphicFramePr>
        <p:xfrm>
          <a:off x="284109" y="1935589"/>
          <a:ext cx="5523511" cy="414872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a:extLst>
              <a:ext uri="{FF2B5EF4-FFF2-40B4-BE49-F238E27FC236}">
                <a16:creationId xmlns:a16="http://schemas.microsoft.com/office/drawing/2014/main" id="{655ACC0E-B49A-4880-BD01-CE3D4B2E7989}"/>
              </a:ext>
            </a:extLst>
          </p:cNvPr>
          <p:cNvGraphicFramePr>
            <a:graphicFrameLocks/>
          </p:cNvGraphicFramePr>
          <p:nvPr/>
        </p:nvGraphicFramePr>
        <p:xfrm>
          <a:off x="6104011" y="1924813"/>
          <a:ext cx="5486400" cy="414872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26186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DCD4D-249E-47F4-ABA7-A0BCB0858B9F}"/>
              </a:ext>
            </a:extLst>
          </p:cNvPr>
          <p:cNvSpPr>
            <a:spLocks noGrp="1"/>
          </p:cNvSpPr>
          <p:nvPr>
            <p:ph type="title"/>
          </p:nvPr>
        </p:nvSpPr>
        <p:spPr/>
        <p:txBody>
          <a:bodyPr/>
          <a:lstStyle/>
          <a:p>
            <a:r>
              <a:rPr lang="en-US" dirty="0"/>
              <a:t>Global Confidence</a:t>
            </a:r>
            <a:br>
              <a:rPr lang="en-US" dirty="0"/>
            </a:br>
            <a:r>
              <a:rPr lang="en-US" sz="3200" b="0" i="1" dirty="0"/>
              <a:t>Plummeting to 2009 levels</a:t>
            </a:r>
          </a:p>
        </p:txBody>
      </p:sp>
      <p:sp>
        <p:nvSpPr>
          <p:cNvPr id="3" name="Slide Number Placeholder 2">
            <a:extLst>
              <a:ext uri="{FF2B5EF4-FFF2-40B4-BE49-F238E27FC236}">
                <a16:creationId xmlns:a16="http://schemas.microsoft.com/office/drawing/2014/main" id="{EC15B4D0-0522-46E5-8B4E-5D8B8FF59281}"/>
              </a:ext>
            </a:extLst>
          </p:cNvPr>
          <p:cNvSpPr>
            <a:spLocks noGrp="1"/>
          </p:cNvSpPr>
          <p:nvPr>
            <p:ph type="sldNum" sz="quarter" idx="12"/>
          </p:nvPr>
        </p:nvSpPr>
        <p:spPr/>
        <p:txBody>
          <a:bodyPr/>
          <a:lstStyle/>
          <a:p>
            <a:pPr>
              <a:defRPr/>
            </a:pPr>
            <a:fld id="{93086EA8-BA3E-4F2F-80AA-0767E409B73B}" type="slidenum">
              <a:rPr lang="en-US">
                <a:solidFill>
                  <a:prstClr val="black">
                    <a:tint val="75000"/>
                  </a:prstClr>
                </a:solidFill>
                <a:latin typeface="Arial" panose="020B0604020202020204"/>
              </a:rPr>
              <a:pPr>
                <a:defRPr/>
              </a:pPr>
              <a:t>7</a:t>
            </a:fld>
            <a:endParaRPr lang="en-US">
              <a:solidFill>
                <a:prstClr val="black">
                  <a:tint val="75000"/>
                </a:prstClr>
              </a:solidFill>
              <a:latin typeface="Arial" panose="020B0604020202020204"/>
            </a:endParaRPr>
          </a:p>
        </p:txBody>
      </p:sp>
      <p:sp>
        <p:nvSpPr>
          <p:cNvPr id="4" name="Text Placeholder 3">
            <a:extLst>
              <a:ext uri="{FF2B5EF4-FFF2-40B4-BE49-F238E27FC236}">
                <a16:creationId xmlns:a16="http://schemas.microsoft.com/office/drawing/2014/main" id="{D2BAE4DC-78A2-47C1-85EA-2714F075D26F}"/>
              </a:ext>
            </a:extLst>
          </p:cNvPr>
          <p:cNvSpPr>
            <a:spLocks noGrp="1"/>
          </p:cNvSpPr>
          <p:nvPr>
            <p:ph type="body" sz="quarter" idx="13"/>
          </p:nvPr>
        </p:nvSpPr>
        <p:spPr>
          <a:xfrm>
            <a:off x="1028241" y="8373292"/>
            <a:ext cx="9140793" cy="276999"/>
          </a:xfrm>
        </p:spPr>
        <p:txBody>
          <a:bodyPr/>
          <a:lstStyle/>
          <a:p>
            <a:r>
              <a:rPr lang="en-US"/>
              <a:t>Sources:</a:t>
            </a:r>
          </a:p>
          <a:p>
            <a:r>
              <a:rPr lang="en-US"/>
              <a:t>Notes:</a:t>
            </a:r>
          </a:p>
        </p:txBody>
      </p:sp>
      <p:sp>
        <p:nvSpPr>
          <p:cNvPr id="6" name="Text Placeholder 5">
            <a:extLst>
              <a:ext uri="{FF2B5EF4-FFF2-40B4-BE49-F238E27FC236}">
                <a16:creationId xmlns:a16="http://schemas.microsoft.com/office/drawing/2014/main" id="{8F236B3F-739E-4020-AB3A-B8B488138DC6}"/>
              </a:ext>
            </a:extLst>
          </p:cNvPr>
          <p:cNvSpPr>
            <a:spLocks noGrp="1"/>
          </p:cNvSpPr>
          <p:nvPr>
            <p:ph type="body" sz="quarter" idx="16"/>
          </p:nvPr>
        </p:nvSpPr>
        <p:spPr>
          <a:xfrm>
            <a:off x="4450080" y="1236555"/>
            <a:ext cx="3291840" cy="892552"/>
          </a:xfrm>
        </p:spPr>
        <p:txBody>
          <a:bodyPr/>
          <a:lstStyle/>
          <a:p>
            <a:r>
              <a:rPr lang="en-US">
                <a:latin typeface="Times New Roman"/>
                <a:cs typeface="Times New Roman"/>
              </a:rPr>
              <a:t>Consumer confidence</a:t>
            </a:r>
            <a:endParaRPr lang="en-US"/>
          </a:p>
          <a:p>
            <a:r>
              <a:rPr lang="en-US" sz="1600" i="1">
                <a:latin typeface="Times New Roman"/>
                <a:cs typeface="Times New Roman"/>
              </a:rPr>
              <a:t>(z-score, 6-month moving average)</a:t>
            </a:r>
          </a:p>
          <a:p>
            <a:endParaRPr lang="en-US"/>
          </a:p>
        </p:txBody>
      </p:sp>
      <p:sp>
        <p:nvSpPr>
          <p:cNvPr id="8" name="Text Placeholder 3">
            <a:extLst>
              <a:ext uri="{FF2B5EF4-FFF2-40B4-BE49-F238E27FC236}">
                <a16:creationId xmlns:a16="http://schemas.microsoft.com/office/drawing/2014/main" id="{F7DCBC9C-858B-4C3C-82B9-FB05CAB2C749}"/>
              </a:ext>
            </a:extLst>
          </p:cNvPr>
          <p:cNvSpPr txBox="1">
            <a:spLocks/>
          </p:cNvSpPr>
          <p:nvPr/>
        </p:nvSpPr>
        <p:spPr>
          <a:xfrm>
            <a:off x="609601" y="6250161"/>
            <a:ext cx="9132607" cy="276999"/>
          </a:xfrm>
          <a:prstGeom prst="rect">
            <a:avLst/>
          </a:prstGeom>
        </p:spPr>
        <p:txBody>
          <a:bodyPr vert="horz" lIns="91440" tIns="0" rIns="91440" bIns="0" rtlCol="0" anchor="t">
            <a:spAutoFit/>
          </a:bodyPr>
          <a:lstStyle>
            <a:lvl1pPr marL="0" indent="0" algn="just" defTabSz="914400" rtl="0" eaLnBrk="1" latinLnBrk="0" hangingPunct="1">
              <a:spcBef>
                <a:spcPts val="0"/>
              </a:spcBef>
              <a:buFont typeface="Arial" panose="020B0604020202020204" pitchFamily="34" charset="0"/>
              <a:buNone/>
              <a:defRPr sz="9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Times New Roman" panose="02020603050405020304" pitchFamily="18"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Times New Roman" panose="02020603050405020304" pitchFamily="18"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Times New Roman" panose="02020603050405020304" pitchFamily="18"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Times New Roman" panose="02020603050405020304" pitchFamily="18"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atin typeface="Times New Roman"/>
                <a:cs typeface="Times New Roman"/>
              </a:rPr>
              <a:t>Sources: Federal Reserve Economic Data; Haver Analytics; World Bank.</a:t>
            </a:r>
          </a:p>
          <a:p>
            <a:r>
              <a:rPr lang="en-US">
                <a:latin typeface="Times New Roman"/>
                <a:cs typeface="Times New Roman"/>
              </a:rPr>
              <a:t>Note: Lines show 6-months moving average of standardized z-score data. Last observation is July 2022. </a:t>
            </a:r>
            <a:endParaRPr lang="en-US"/>
          </a:p>
        </p:txBody>
      </p:sp>
      <p:graphicFrame>
        <p:nvGraphicFramePr>
          <p:cNvPr id="9" name="Chart 8">
            <a:extLst>
              <a:ext uri="{FF2B5EF4-FFF2-40B4-BE49-F238E27FC236}">
                <a16:creationId xmlns:a16="http://schemas.microsoft.com/office/drawing/2014/main" id="{AD273751-BB7E-4560-BB13-6138EBA048CE}"/>
              </a:ext>
            </a:extLst>
          </p:cNvPr>
          <p:cNvGraphicFramePr>
            <a:graphicFrameLocks/>
          </p:cNvGraphicFramePr>
          <p:nvPr>
            <p:extLst>
              <p:ext uri="{D42A27DB-BD31-4B8C-83A1-F6EECF244321}">
                <p14:modId xmlns:p14="http://schemas.microsoft.com/office/powerpoint/2010/main" val="1227986719"/>
              </p:ext>
            </p:extLst>
          </p:nvPr>
        </p:nvGraphicFramePr>
        <p:xfrm>
          <a:off x="742135" y="1779689"/>
          <a:ext cx="10159092" cy="45130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57668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260A2-52DB-4774-91C9-C7CD70717116}"/>
              </a:ext>
            </a:extLst>
          </p:cNvPr>
          <p:cNvSpPr>
            <a:spLocks noGrp="1"/>
          </p:cNvSpPr>
          <p:nvPr>
            <p:ph type="title"/>
          </p:nvPr>
        </p:nvSpPr>
        <p:spPr>
          <a:xfrm>
            <a:off x="0" y="18665"/>
            <a:ext cx="12192000" cy="1217891"/>
          </a:xfrm>
        </p:spPr>
        <p:txBody>
          <a:bodyPr>
            <a:normAutofit fontScale="90000"/>
          </a:bodyPr>
          <a:lstStyle/>
          <a:p>
            <a:r>
              <a:rPr lang="en-US" sz="4000" dirty="0"/>
              <a:t>Global Debt</a:t>
            </a:r>
            <a:br>
              <a:rPr lang="en-US" sz="4000" dirty="0"/>
            </a:br>
            <a:r>
              <a:rPr lang="en-US" b="0" i="1" dirty="0"/>
              <a:t>At All-Time Highs, Jumping Further During Pandemic</a:t>
            </a:r>
          </a:p>
        </p:txBody>
      </p:sp>
      <p:sp>
        <p:nvSpPr>
          <p:cNvPr id="3" name="Slide Number Placeholder 2">
            <a:extLst>
              <a:ext uri="{FF2B5EF4-FFF2-40B4-BE49-F238E27FC236}">
                <a16:creationId xmlns:a16="http://schemas.microsoft.com/office/drawing/2014/main" id="{16F6A39A-4E7F-41D3-A900-75667166FAB4}"/>
              </a:ext>
            </a:extLst>
          </p:cNvPr>
          <p:cNvSpPr>
            <a:spLocks noGrp="1"/>
          </p:cNvSpPr>
          <p:nvPr>
            <p:ph type="sldNum" sz="quarter" idx="12"/>
          </p:nvPr>
        </p:nvSpPr>
        <p:spPr/>
        <p:txBody>
          <a:bodyPr/>
          <a:lstStyle/>
          <a:p>
            <a:fld id="{93086EA8-BA3E-4F2F-80AA-0767E409B73B}" type="slidenum">
              <a:rPr lang="en-US" smtClean="0">
                <a:solidFill>
                  <a:prstClr val="black">
                    <a:tint val="75000"/>
                  </a:prstClr>
                </a:solidFill>
              </a:rPr>
              <a:pPr/>
              <a:t>8</a:t>
            </a:fld>
            <a:endParaRPr lang="en-US" dirty="0">
              <a:solidFill>
                <a:prstClr val="black">
                  <a:tint val="75000"/>
                </a:prstClr>
              </a:solidFill>
            </a:endParaRPr>
          </a:p>
        </p:txBody>
      </p:sp>
      <p:sp>
        <p:nvSpPr>
          <p:cNvPr id="4" name="Text Placeholder 3">
            <a:extLst>
              <a:ext uri="{FF2B5EF4-FFF2-40B4-BE49-F238E27FC236}">
                <a16:creationId xmlns:a16="http://schemas.microsoft.com/office/drawing/2014/main" id="{B1D2E148-4BBE-4DED-A53F-1332F89087E5}"/>
              </a:ext>
            </a:extLst>
          </p:cNvPr>
          <p:cNvSpPr>
            <a:spLocks noGrp="1"/>
          </p:cNvSpPr>
          <p:nvPr>
            <p:ph type="body" sz="quarter" idx="13"/>
          </p:nvPr>
        </p:nvSpPr>
        <p:spPr>
          <a:xfrm>
            <a:off x="600269" y="6240844"/>
            <a:ext cx="9000931" cy="415499"/>
          </a:xfrm>
        </p:spPr>
        <p:txBody>
          <a:bodyPr/>
          <a:lstStyle/>
          <a:p>
            <a:r>
              <a:rPr lang="en-US" dirty="0"/>
              <a:t>Sources: Kose et al. (2017, 2021); World Bank.</a:t>
            </a:r>
          </a:p>
          <a:p>
            <a:r>
              <a:rPr lang="en-US" dirty="0"/>
              <a:t>Left Panel: Data are available until 2020 for up to 191 countries. Nominal GDP weighted averages. Right Panel: </a:t>
            </a:r>
            <a:r>
              <a:rPr lang="en-US" b="0" i="0" u="none" strike="noStrike" dirty="0">
                <a:solidFill>
                  <a:srgbClr val="000000"/>
                </a:solidFill>
                <a:effectLst/>
                <a:latin typeface="Times New Roman" panose="02020603050405020304" pitchFamily="18" charset="0"/>
              </a:rPr>
              <a:t>Averages of foreign currency share of government debt (for up to 36 EMDEs) and variable rate share of external debt.</a:t>
            </a:r>
            <a:r>
              <a:rPr lang="en-US" b="0" i="0" dirty="0">
                <a:solidFill>
                  <a:srgbClr val="000000"/>
                </a:solidFill>
                <a:effectLst/>
                <a:latin typeface="Times New Roman" panose="02020603050405020304" pitchFamily="18" charset="0"/>
              </a:rPr>
              <a:t>​</a:t>
            </a:r>
            <a:endParaRPr lang="en-US" dirty="0"/>
          </a:p>
        </p:txBody>
      </p:sp>
      <p:graphicFrame>
        <p:nvGraphicFramePr>
          <p:cNvPr id="20" name="Chart 19">
            <a:extLst>
              <a:ext uri="{FF2B5EF4-FFF2-40B4-BE49-F238E27FC236}">
                <a16:creationId xmlns:a16="http://schemas.microsoft.com/office/drawing/2014/main" id="{FD118A10-9C36-4750-9693-D559B096AA9B}"/>
              </a:ext>
            </a:extLst>
          </p:cNvPr>
          <p:cNvGraphicFramePr>
            <a:graphicFrameLocks/>
          </p:cNvGraphicFramePr>
          <p:nvPr>
            <p:extLst>
              <p:ext uri="{D42A27DB-BD31-4B8C-83A1-F6EECF244321}">
                <p14:modId xmlns:p14="http://schemas.microsoft.com/office/powerpoint/2010/main" val="1402314794"/>
              </p:ext>
            </p:extLst>
          </p:nvPr>
        </p:nvGraphicFramePr>
        <p:xfrm>
          <a:off x="274320" y="2103120"/>
          <a:ext cx="5486400" cy="4005072"/>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Placeholder 4">
            <a:extLst>
              <a:ext uri="{FF2B5EF4-FFF2-40B4-BE49-F238E27FC236}">
                <a16:creationId xmlns:a16="http://schemas.microsoft.com/office/drawing/2014/main" id="{7AADE3A6-85DD-4A46-A734-D094BB6C4A49}"/>
              </a:ext>
            </a:extLst>
          </p:cNvPr>
          <p:cNvSpPr>
            <a:spLocks noGrp="1"/>
          </p:cNvSpPr>
          <p:nvPr>
            <p:ph type="body" sz="quarter" idx="14"/>
          </p:nvPr>
        </p:nvSpPr>
        <p:spPr>
          <a:xfrm>
            <a:off x="274320" y="1371602"/>
            <a:ext cx="5486400" cy="646331"/>
          </a:xfrm>
        </p:spPr>
        <p:txBody>
          <a:bodyPr/>
          <a:lstStyle/>
          <a:p>
            <a:r>
              <a:rPr lang="en-US" dirty="0">
                <a:ea typeface="Calibri" panose="020F0502020204030204" pitchFamily="34" charset="0"/>
              </a:rPr>
              <a:t>Total debt</a:t>
            </a:r>
            <a:br>
              <a:rPr lang="en-US" dirty="0">
                <a:ea typeface="Calibri" panose="020F0502020204030204" pitchFamily="34" charset="0"/>
              </a:rPr>
            </a:br>
            <a:r>
              <a:rPr lang="en-US" dirty="0">
                <a:ea typeface="Calibri" panose="020F0502020204030204" pitchFamily="34" charset="0"/>
              </a:rPr>
              <a:t>(</a:t>
            </a:r>
            <a:r>
              <a:rPr lang="en-US" sz="1600" i="1" dirty="0"/>
              <a:t>Percent of GDP</a:t>
            </a:r>
            <a:r>
              <a:rPr lang="en-US" sz="1600" dirty="0"/>
              <a:t>)</a:t>
            </a:r>
          </a:p>
        </p:txBody>
      </p:sp>
      <p:sp>
        <p:nvSpPr>
          <p:cNvPr id="9" name="Text Placeholder 4">
            <a:extLst>
              <a:ext uri="{FF2B5EF4-FFF2-40B4-BE49-F238E27FC236}">
                <a16:creationId xmlns:a16="http://schemas.microsoft.com/office/drawing/2014/main" id="{4D3ADB1F-8AE1-4F44-8247-4A1EB77D8515}"/>
              </a:ext>
            </a:extLst>
          </p:cNvPr>
          <p:cNvSpPr txBox="1">
            <a:spLocks/>
          </p:cNvSpPr>
          <p:nvPr/>
        </p:nvSpPr>
        <p:spPr>
          <a:xfrm>
            <a:off x="6096000" y="1369207"/>
            <a:ext cx="5486400" cy="892552"/>
          </a:xfrm>
          <a:prstGeom prst="rect">
            <a:avLst/>
          </a:prstGeom>
        </p:spPr>
        <p:txBody>
          <a:bodyPr vert="horz" wrap="square" lIns="91440" tIns="45720" rIns="91440" bIns="45720" rtlCol="0">
            <a:spAutoFit/>
          </a:bodyPr>
          <a:lstStyle>
            <a:lvl1pPr marL="0" indent="0" algn="ctr" defTabSz="914400" rtl="0" eaLnBrk="1" latinLnBrk="0" hangingPunct="1">
              <a:spcBef>
                <a:spcPts val="0"/>
              </a:spcBef>
              <a:buFont typeface="Arial" panose="020B0604020202020204" pitchFamily="34" charset="0"/>
              <a:buNone/>
              <a:defRPr sz="18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Times New Roman" panose="02020603050405020304" pitchFamily="18"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Times New Roman" panose="02020603050405020304" pitchFamily="18"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Times New Roman" panose="02020603050405020304" pitchFamily="18"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Times New Roman" panose="02020603050405020304" pitchFamily="18"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ea typeface="Calibri" panose="020F0502020204030204" pitchFamily="34" charset="0"/>
              </a:rPr>
              <a:t>External debt and foreign currency share of government debt</a:t>
            </a:r>
            <a:endParaRPr lang="en-US" i="1" dirty="0">
              <a:ea typeface="Calibri" panose="020F0502020204030204" pitchFamily="34" charset="0"/>
            </a:endParaRPr>
          </a:p>
          <a:p>
            <a:r>
              <a:rPr lang="en-US" sz="1600" i="1" dirty="0"/>
              <a:t>(Percent)</a:t>
            </a:r>
          </a:p>
        </p:txBody>
      </p:sp>
      <p:graphicFrame>
        <p:nvGraphicFramePr>
          <p:cNvPr id="12" name="Chart 11">
            <a:extLst>
              <a:ext uri="{FF2B5EF4-FFF2-40B4-BE49-F238E27FC236}">
                <a16:creationId xmlns:a16="http://schemas.microsoft.com/office/drawing/2014/main" id="{C7EA7295-052B-4C5C-BA35-28BC9B2D7935}"/>
              </a:ext>
            </a:extLst>
          </p:cNvPr>
          <p:cNvGraphicFramePr>
            <a:graphicFrameLocks/>
          </p:cNvGraphicFramePr>
          <p:nvPr>
            <p:extLst>
              <p:ext uri="{D42A27DB-BD31-4B8C-83A1-F6EECF244321}">
                <p14:modId xmlns:p14="http://schemas.microsoft.com/office/powerpoint/2010/main" val="1707739594"/>
              </p:ext>
            </p:extLst>
          </p:nvPr>
        </p:nvGraphicFramePr>
        <p:xfrm>
          <a:off x="6096000" y="2261758"/>
          <a:ext cx="5486400" cy="397908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56143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DCD4D-249E-47F4-ABA7-A0BCB0858B9F}"/>
              </a:ext>
            </a:extLst>
          </p:cNvPr>
          <p:cNvSpPr>
            <a:spLocks noGrp="1"/>
          </p:cNvSpPr>
          <p:nvPr>
            <p:ph type="title"/>
          </p:nvPr>
        </p:nvSpPr>
        <p:spPr/>
        <p:txBody>
          <a:bodyPr/>
          <a:lstStyle/>
          <a:p>
            <a:r>
              <a:rPr lang="en-US" dirty="0"/>
              <a:t>Financial Conditions</a:t>
            </a:r>
            <a:br>
              <a:rPr lang="en-US" dirty="0"/>
            </a:br>
            <a:r>
              <a:rPr lang="en-US" sz="3200" b="0" i="1" dirty="0"/>
              <a:t>Worsening Drastically; Risks of Financial Crises</a:t>
            </a:r>
          </a:p>
        </p:txBody>
      </p:sp>
      <p:sp>
        <p:nvSpPr>
          <p:cNvPr id="3" name="Slide Number Placeholder 2">
            <a:extLst>
              <a:ext uri="{FF2B5EF4-FFF2-40B4-BE49-F238E27FC236}">
                <a16:creationId xmlns:a16="http://schemas.microsoft.com/office/drawing/2014/main" id="{EC15B4D0-0522-46E5-8B4E-5D8B8FF59281}"/>
              </a:ext>
            </a:extLst>
          </p:cNvPr>
          <p:cNvSpPr>
            <a:spLocks noGrp="1"/>
          </p:cNvSpPr>
          <p:nvPr>
            <p:ph type="sldNum" sz="quarter" idx="12"/>
          </p:nvPr>
        </p:nvSpPr>
        <p:spPr/>
        <p:txBody>
          <a:bodyPr/>
          <a:lstStyle/>
          <a:p>
            <a:fld id="{93086EA8-BA3E-4F2F-80AA-0767E409B73B}" type="slidenum">
              <a:rPr lang="en-US" smtClean="0">
                <a:solidFill>
                  <a:prstClr val="black">
                    <a:tint val="75000"/>
                  </a:prstClr>
                </a:solidFill>
              </a:rPr>
              <a:pPr/>
              <a:t>9</a:t>
            </a:fld>
            <a:endParaRPr lang="en-US">
              <a:solidFill>
                <a:prstClr val="black">
                  <a:tint val="75000"/>
                </a:prstClr>
              </a:solidFill>
            </a:endParaRPr>
          </a:p>
        </p:txBody>
      </p:sp>
      <p:sp>
        <p:nvSpPr>
          <p:cNvPr id="4" name="Text Placeholder 3">
            <a:extLst>
              <a:ext uri="{FF2B5EF4-FFF2-40B4-BE49-F238E27FC236}">
                <a16:creationId xmlns:a16="http://schemas.microsoft.com/office/drawing/2014/main" id="{D2BAE4DC-78A2-47C1-85EA-2714F075D26F}"/>
              </a:ext>
            </a:extLst>
          </p:cNvPr>
          <p:cNvSpPr>
            <a:spLocks noGrp="1"/>
          </p:cNvSpPr>
          <p:nvPr>
            <p:ph type="body" sz="quarter" idx="13"/>
          </p:nvPr>
        </p:nvSpPr>
        <p:spPr>
          <a:xfrm>
            <a:off x="609601" y="6227214"/>
            <a:ext cx="9140793" cy="553999"/>
          </a:xfrm>
        </p:spPr>
        <p:txBody>
          <a:bodyPr/>
          <a:lstStyle/>
          <a:p>
            <a:r>
              <a:rPr lang="en-US" dirty="0"/>
              <a:t>Sources: </a:t>
            </a:r>
            <a:r>
              <a:rPr lang="en-US"/>
              <a:t>Dealogic; </a:t>
            </a:r>
            <a:r>
              <a:rPr lang="en-US" dirty="0"/>
              <a:t>Institute </a:t>
            </a:r>
            <a:r>
              <a:rPr lang="en-US"/>
              <a:t>of</a:t>
            </a:r>
            <a:r>
              <a:rPr lang="en-US" dirty="0"/>
              <a:t> International Finance</a:t>
            </a:r>
            <a:r>
              <a:rPr lang="en-US"/>
              <a:t>; World Bank.</a:t>
            </a:r>
            <a:r>
              <a:rPr lang="en-US" dirty="0"/>
              <a:t> </a:t>
            </a:r>
          </a:p>
          <a:p>
            <a:r>
              <a:rPr lang="en-US" dirty="0"/>
              <a:t>Left</a:t>
            </a:r>
            <a:r>
              <a:rPr lang="en-US"/>
              <a:t> Panel</a:t>
            </a:r>
            <a:r>
              <a:rPr lang="en-US" dirty="0"/>
              <a:t>: Taper Tantrum period is 16 weeks from 20 May to 6 September 2013. April to July 2022 is 16 weeks from 11 April to 29 July. Countries included are India, Indonesia, Thailand, South Africa, Brazil, Philippines, Turkey, Sri Lanka, Pakistan, Saudi Arabia, Hungary, Mexico, Poland and Ukraine. Right</a:t>
            </a:r>
            <a:r>
              <a:rPr lang="en-US"/>
              <a:t> Panel</a:t>
            </a:r>
            <a:r>
              <a:rPr lang="en-US" dirty="0"/>
              <a:t>: Total number of banking, currency, and sovereign debt crises in emerging markets over respective periods.</a:t>
            </a:r>
          </a:p>
        </p:txBody>
      </p:sp>
      <p:sp>
        <p:nvSpPr>
          <p:cNvPr id="7" name="Text Placeholder 6">
            <a:extLst>
              <a:ext uri="{FF2B5EF4-FFF2-40B4-BE49-F238E27FC236}">
                <a16:creationId xmlns:a16="http://schemas.microsoft.com/office/drawing/2014/main" id="{0F4B3363-D3F0-43C0-9464-1AF2D783DD3F}"/>
              </a:ext>
            </a:extLst>
          </p:cNvPr>
          <p:cNvSpPr>
            <a:spLocks noGrp="1"/>
          </p:cNvSpPr>
          <p:nvPr>
            <p:ph type="body" sz="quarter" idx="16"/>
          </p:nvPr>
        </p:nvSpPr>
        <p:spPr>
          <a:xfrm>
            <a:off x="1108468" y="1353638"/>
            <a:ext cx="4309653" cy="615553"/>
          </a:xfrm>
        </p:spPr>
        <p:txBody>
          <a:bodyPr/>
          <a:lstStyle/>
          <a:p>
            <a:r>
              <a:rPr lang="en-US" dirty="0"/>
              <a:t>Capital outflows from emerging markets</a:t>
            </a:r>
          </a:p>
          <a:p>
            <a:r>
              <a:rPr lang="en-US" sz="1600" i="1"/>
              <a:t>(</a:t>
            </a:r>
            <a:r>
              <a:rPr lang="en-US" sz="1600" i="1" dirty="0"/>
              <a:t>US</a:t>
            </a:r>
            <a:r>
              <a:rPr lang="en-US" sz="1600" i="1"/>
              <a:t>$,</a:t>
            </a:r>
            <a:r>
              <a:rPr lang="en-US" sz="1600" i="1" dirty="0"/>
              <a:t> billions)</a:t>
            </a:r>
            <a:endParaRPr lang="en-US" sz="1600" dirty="0"/>
          </a:p>
        </p:txBody>
      </p:sp>
      <p:graphicFrame>
        <p:nvGraphicFramePr>
          <p:cNvPr id="14" name="Chart 13">
            <a:extLst>
              <a:ext uri="{FF2B5EF4-FFF2-40B4-BE49-F238E27FC236}">
                <a16:creationId xmlns:a16="http://schemas.microsoft.com/office/drawing/2014/main" id="{E58FBE30-7568-4A90-9CE4-26502156C31E}"/>
              </a:ext>
            </a:extLst>
          </p:cNvPr>
          <p:cNvGraphicFramePr>
            <a:graphicFrameLocks/>
          </p:cNvGraphicFramePr>
          <p:nvPr/>
        </p:nvGraphicFramePr>
        <p:xfrm>
          <a:off x="545611" y="1923416"/>
          <a:ext cx="5036040" cy="4170937"/>
        </p:xfrm>
        <a:graphic>
          <a:graphicData uri="http://schemas.openxmlformats.org/drawingml/2006/chart">
            <c:chart xmlns:c="http://schemas.openxmlformats.org/drawingml/2006/chart" xmlns:r="http://schemas.openxmlformats.org/officeDocument/2006/relationships" r:id="rId3"/>
          </a:graphicData>
        </a:graphic>
      </p:graphicFrame>
      <p:sp>
        <p:nvSpPr>
          <p:cNvPr id="21" name="Text Placeholder 6">
            <a:extLst>
              <a:ext uri="{FF2B5EF4-FFF2-40B4-BE49-F238E27FC236}">
                <a16:creationId xmlns:a16="http://schemas.microsoft.com/office/drawing/2014/main" id="{6550D957-84EC-4D7F-A721-FC048B3DC012}"/>
              </a:ext>
            </a:extLst>
          </p:cNvPr>
          <p:cNvSpPr txBox="1">
            <a:spLocks/>
          </p:cNvSpPr>
          <p:nvPr/>
        </p:nvSpPr>
        <p:spPr>
          <a:xfrm>
            <a:off x="6962780" y="1353639"/>
            <a:ext cx="4309653" cy="615553"/>
          </a:xfrm>
          <a:prstGeom prst="rect">
            <a:avLst/>
          </a:prstGeom>
        </p:spPr>
        <p:txBody>
          <a:bodyPr vert="horz" lIns="91440" tIns="45720" rIns="91440" bIns="45720" rtlCol="0">
            <a:spAutoFit/>
          </a:bodyPr>
          <a:lstStyle>
            <a:lvl1pPr marL="0" indent="0" algn="ctr" defTabSz="914400" rtl="0" eaLnBrk="1" latinLnBrk="0" hangingPunct="1">
              <a:spcBef>
                <a:spcPts val="0"/>
              </a:spcBef>
              <a:buFont typeface="Arial" panose="020B0604020202020204" pitchFamily="34" charset="0"/>
              <a:buNone/>
              <a:defRPr sz="18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Times New Roman" panose="02020603050405020304" pitchFamily="18"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Times New Roman" panose="02020603050405020304" pitchFamily="18"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Times New Roman" panose="02020603050405020304" pitchFamily="18"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Times New Roman" panose="02020603050405020304" pitchFamily="18"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Financial crises in EMDEs</a:t>
            </a:r>
          </a:p>
          <a:p>
            <a:r>
              <a:rPr lang="en-US" sz="1600" i="1" dirty="0"/>
              <a:t>(Number)</a:t>
            </a:r>
          </a:p>
        </p:txBody>
      </p:sp>
      <p:graphicFrame>
        <p:nvGraphicFramePr>
          <p:cNvPr id="9" name="Chart 8">
            <a:extLst>
              <a:ext uri="{FF2B5EF4-FFF2-40B4-BE49-F238E27FC236}">
                <a16:creationId xmlns:a16="http://schemas.microsoft.com/office/drawing/2014/main" id="{257BA76D-5979-4CD8-9B98-C91A0234EF21}"/>
              </a:ext>
            </a:extLst>
          </p:cNvPr>
          <p:cNvGraphicFramePr>
            <a:graphicFrameLocks/>
          </p:cNvGraphicFramePr>
          <p:nvPr>
            <p:extLst>
              <p:ext uri="{D42A27DB-BD31-4B8C-83A1-F6EECF244321}">
                <p14:modId xmlns:p14="http://schemas.microsoft.com/office/powerpoint/2010/main" val="1968641858"/>
              </p:ext>
            </p:extLst>
          </p:nvPr>
        </p:nvGraphicFramePr>
        <p:xfrm>
          <a:off x="6389229" y="1969189"/>
          <a:ext cx="5257167" cy="41251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18774927"/>
      </p:ext>
    </p:extLst>
  </p:cSld>
  <p:clrMapOvr>
    <a:masterClrMapping/>
  </p:clrMapOvr>
</p:sld>
</file>

<file path=ppt/theme/theme1.xml><?xml version="1.0" encoding="utf-8"?>
<a:theme xmlns:a="http://schemas.openxmlformats.org/drawingml/2006/main" name="GEP">
  <a:themeElements>
    <a:clrScheme name="Custom 1">
      <a:dk1>
        <a:sysClr val="windowText" lastClr="000000"/>
      </a:dk1>
      <a:lt1>
        <a:sysClr val="window" lastClr="FFFFFF"/>
      </a:lt1>
      <a:dk2>
        <a:srgbClr val="002345"/>
      </a:dk2>
      <a:lt2>
        <a:srgbClr val="FFFFFF"/>
      </a:lt2>
      <a:accent1>
        <a:srgbClr val="002345"/>
      </a:accent1>
      <a:accent2>
        <a:srgbClr val="EB1C2D"/>
      </a:accent2>
      <a:accent3>
        <a:srgbClr val="F78D28"/>
      </a:accent3>
      <a:accent4>
        <a:srgbClr val="FDB714"/>
      </a:accent4>
      <a:accent5>
        <a:srgbClr val="00AB51"/>
      </a:accent5>
      <a:accent6>
        <a:srgbClr val="00ADE4"/>
      </a:accent6>
      <a:hlink>
        <a:srgbClr val="872B90"/>
      </a:hlink>
      <a:folHlink>
        <a:srgbClr val="00A9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ECPG">
    <a:dk1>
      <a:sysClr val="windowText" lastClr="000000"/>
    </a:dk1>
    <a:lt1>
      <a:sysClr val="window" lastClr="FFFFFF"/>
    </a:lt1>
    <a:dk2>
      <a:srgbClr val="000000"/>
    </a:dk2>
    <a:lt2>
      <a:srgbClr val="FFFFFF"/>
    </a:lt2>
    <a:accent1>
      <a:srgbClr val="002345"/>
    </a:accent1>
    <a:accent2>
      <a:srgbClr val="EB1C2D"/>
    </a:accent2>
    <a:accent3>
      <a:srgbClr val="F78D28"/>
    </a:accent3>
    <a:accent4>
      <a:srgbClr val="FDB714"/>
    </a:accent4>
    <a:accent5>
      <a:srgbClr val="00AB51"/>
    </a:accent5>
    <a:accent6>
      <a:srgbClr val="00ADE4"/>
    </a:accent6>
    <a:hlink>
      <a:srgbClr val="872B90"/>
    </a:hlink>
    <a:folHlink>
      <a:srgbClr val="00A99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0D135C35F46F242ABD78D63C2151323" ma:contentTypeVersion="13" ma:contentTypeDescription="Create a new document." ma:contentTypeScope="" ma:versionID="7690fb366720f1ee5d17075dba72f1f2">
  <xsd:schema xmlns:xsd="http://www.w3.org/2001/XMLSchema" xmlns:xs="http://www.w3.org/2001/XMLSchema" xmlns:p="http://schemas.microsoft.com/office/2006/metadata/properties" xmlns:ns3="0c867391-8214-4b58-86b3-de07547409f9" xmlns:ns4="fddef6a8-5936-4909-96e0-2ad7a6b1720b" targetNamespace="http://schemas.microsoft.com/office/2006/metadata/properties" ma:root="true" ma:fieldsID="45f812a850811c083f5c0d013b79e23c" ns3:_="" ns4:_="">
    <xsd:import namespace="0c867391-8214-4b58-86b3-de07547409f9"/>
    <xsd:import namespace="fddef6a8-5936-4909-96e0-2ad7a6b1720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Location"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867391-8214-4b58-86b3-de07547409f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def6a8-5936-4909-96e0-2ad7a6b1720b"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D738F4A-99D4-43B2-AB66-FB21B84E2D77}">
  <ds:schemaRefs>
    <ds:schemaRef ds:uri="http://schemas.microsoft.com/sharepoint/v3/contenttype/forms"/>
  </ds:schemaRefs>
</ds:datastoreItem>
</file>

<file path=customXml/itemProps2.xml><?xml version="1.0" encoding="utf-8"?>
<ds:datastoreItem xmlns:ds="http://schemas.openxmlformats.org/officeDocument/2006/customXml" ds:itemID="{0EF6531E-C004-474C-A083-30C6D8C38DB7}">
  <ds:schemaRefs>
    <ds:schemaRef ds:uri="0c867391-8214-4b58-86b3-de07547409f9"/>
    <ds:schemaRef ds:uri="fddef6a8-5936-4909-96e0-2ad7a6b1720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8D06E7F-C21C-4B8A-88AC-05490FFB19EE}">
  <ds:schemaRefs>
    <ds:schemaRef ds:uri="http://purl.org/dc/terms/"/>
    <ds:schemaRef ds:uri="http://purl.org/dc/dcmitype/"/>
    <ds:schemaRef ds:uri="fddef6a8-5936-4909-96e0-2ad7a6b1720b"/>
    <ds:schemaRef ds:uri="http://schemas.microsoft.com/office/infopath/2007/PartnerControls"/>
    <ds:schemaRef ds:uri="http://purl.org/dc/elements/1.1/"/>
    <ds:schemaRef ds:uri="http://schemas.microsoft.com/office/2006/documentManagement/types"/>
    <ds:schemaRef ds:uri="http://schemas.openxmlformats.org/package/2006/metadata/core-properties"/>
    <ds:schemaRef ds:uri="0c867391-8214-4b58-86b3-de07547409f9"/>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10838</TotalTime>
  <Words>785</Words>
  <Application>Microsoft Office PowerPoint</Application>
  <PresentationFormat>Widescreen</PresentationFormat>
  <Paragraphs>92</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Arial Narrow</vt:lpstr>
      <vt:lpstr>Calibri</vt:lpstr>
      <vt:lpstr>Times New Roman</vt:lpstr>
      <vt:lpstr>GEP</vt:lpstr>
      <vt:lpstr>Global Economic Prospects September 2022</vt:lpstr>
      <vt:lpstr>Three Questions</vt:lpstr>
      <vt:lpstr>Global Growth Forecasts  Sharply Downgraded</vt:lpstr>
      <vt:lpstr>Commodity Prices  Have Risen Rapidly, Particularly for Energy</vt:lpstr>
      <vt:lpstr>Inflation From Record-Lows to Record-Highs</vt:lpstr>
      <vt:lpstr>Global Monetary and Fiscal Policy  Synchronous Policy Tightening</vt:lpstr>
      <vt:lpstr>Global Confidence Plummeting to 2009 levels</vt:lpstr>
      <vt:lpstr>Global Debt At All-Time Highs, Jumping Further During Pandemic</vt:lpstr>
      <vt:lpstr>Financial Conditions Worsening Drastically; Risks of Financial Crises</vt:lpstr>
      <vt:lpstr>Three Questions</vt:lpstr>
      <vt:lpstr>Questions &amp; Comments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Naotaka Sugawara</dc:creator>
  <cp:lastModifiedBy>Patrick Alexander Kirby</cp:lastModifiedBy>
  <cp:revision>161</cp:revision>
  <cp:lastPrinted>2022-05-31T03:35:03Z</cp:lastPrinted>
  <dcterms:created xsi:type="dcterms:W3CDTF">2016-05-18T00:30:28Z</dcterms:created>
  <dcterms:modified xsi:type="dcterms:W3CDTF">2022-09-13T13:28:24Z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0x01010000D135C35F46F242ABD78D63C2151323</vt:lpwstr>
  </property>
</Properties>
</file>